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2" r:id="rId8"/>
    <p:sldId id="263" r:id="rId9"/>
    <p:sldId id="264" r:id="rId10"/>
    <p:sldId id="265" r:id="rId11"/>
    <p:sldId id="261" r:id="rId12"/>
    <p:sldId id="266" r:id="rId13"/>
    <p:sldId id="267" r:id="rId14"/>
    <p:sldId id="268" r:id="rId15"/>
    <p:sldId id="269" r:id="rId16"/>
  </p:sldIdLst>
  <p:sldSz cx="12192000" cy="6858000"/>
  <p:notesSz cx="6858000" cy="9144000"/>
  <p:defaultTextStyle>
    <a:defPPr>
      <a:defRPr lang="en-G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C730F-B058-4373-8D65-0EB15F169A5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U"/>
          </a:p>
        </p:txBody>
      </p:sp>
      <p:sp>
        <p:nvSpPr>
          <p:cNvPr id="3" name="Subtitle 2">
            <a:extLst>
              <a:ext uri="{FF2B5EF4-FFF2-40B4-BE49-F238E27FC236}">
                <a16:creationId xmlns:a16="http://schemas.microsoft.com/office/drawing/2014/main" id="{674B2D4F-267D-4274-9DC1-85E3A7B8E4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U"/>
          </a:p>
        </p:txBody>
      </p:sp>
      <p:sp>
        <p:nvSpPr>
          <p:cNvPr id="4" name="Date Placeholder 3">
            <a:extLst>
              <a:ext uri="{FF2B5EF4-FFF2-40B4-BE49-F238E27FC236}">
                <a16:creationId xmlns:a16="http://schemas.microsoft.com/office/drawing/2014/main" id="{3793ED93-A17C-4048-835D-8F16363D1C95}"/>
              </a:ext>
            </a:extLst>
          </p:cNvPr>
          <p:cNvSpPr>
            <a:spLocks noGrp="1"/>
          </p:cNvSpPr>
          <p:nvPr>
            <p:ph type="dt" sz="half" idx="10"/>
          </p:nvPr>
        </p:nvSpPr>
        <p:spPr/>
        <p:txBody>
          <a:bodyPr/>
          <a:lstStyle/>
          <a:p>
            <a:fld id="{08F269E8-2403-4D9E-AF0D-75AC97F431E7}" type="datetimeFigureOut">
              <a:rPr lang="en-GU" smtClean="0"/>
              <a:t>7/7/2020</a:t>
            </a:fld>
            <a:endParaRPr lang="en-GU"/>
          </a:p>
        </p:txBody>
      </p:sp>
      <p:sp>
        <p:nvSpPr>
          <p:cNvPr id="5" name="Footer Placeholder 4">
            <a:extLst>
              <a:ext uri="{FF2B5EF4-FFF2-40B4-BE49-F238E27FC236}">
                <a16:creationId xmlns:a16="http://schemas.microsoft.com/office/drawing/2014/main" id="{48DF7D52-18E1-4B74-9F82-4EF5E7FC6E58}"/>
              </a:ext>
            </a:extLst>
          </p:cNvPr>
          <p:cNvSpPr>
            <a:spLocks noGrp="1"/>
          </p:cNvSpPr>
          <p:nvPr>
            <p:ph type="ftr" sz="quarter" idx="11"/>
          </p:nvPr>
        </p:nvSpPr>
        <p:spPr/>
        <p:txBody>
          <a:bodyPr/>
          <a:lstStyle/>
          <a:p>
            <a:endParaRPr lang="en-GU"/>
          </a:p>
        </p:txBody>
      </p:sp>
      <p:sp>
        <p:nvSpPr>
          <p:cNvPr id="6" name="Slide Number Placeholder 5">
            <a:extLst>
              <a:ext uri="{FF2B5EF4-FFF2-40B4-BE49-F238E27FC236}">
                <a16:creationId xmlns:a16="http://schemas.microsoft.com/office/drawing/2014/main" id="{23D888CD-32A6-4A8B-A9DB-B6558555546C}"/>
              </a:ext>
            </a:extLst>
          </p:cNvPr>
          <p:cNvSpPr>
            <a:spLocks noGrp="1"/>
          </p:cNvSpPr>
          <p:nvPr>
            <p:ph type="sldNum" sz="quarter" idx="12"/>
          </p:nvPr>
        </p:nvSpPr>
        <p:spPr/>
        <p:txBody>
          <a:bodyPr/>
          <a:lstStyle/>
          <a:p>
            <a:fld id="{077A6499-ECC1-43F1-A131-A76F221C99F1}" type="slidenum">
              <a:rPr lang="en-GU" smtClean="0"/>
              <a:t>‹#›</a:t>
            </a:fld>
            <a:endParaRPr lang="en-GU"/>
          </a:p>
        </p:txBody>
      </p:sp>
    </p:spTree>
    <p:extLst>
      <p:ext uri="{BB962C8B-B14F-4D97-AF65-F5344CB8AC3E}">
        <p14:creationId xmlns:p14="http://schemas.microsoft.com/office/powerpoint/2010/main" val="255052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CBE78-DEE2-445E-811D-F6E5A5CD8C5D}"/>
              </a:ext>
            </a:extLst>
          </p:cNvPr>
          <p:cNvSpPr>
            <a:spLocks noGrp="1"/>
          </p:cNvSpPr>
          <p:nvPr>
            <p:ph type="title"/>
          </p:nvPr>
        </p:nvSpPr>
        <p:spPr/>
        <p:txBody>
          <a:bodyPr/>
          <a:lstStyle/>
          <a:p>
            <a:r>
              <a:rPr lang="en-US"/>
              <a:t>Click to edit Master title style</a:t>
            </a:r>
            <a:endParaRPr lang="en-GU"/>
          </a:p>
        </p:txBody>
      </p:sp>
      <p:sp>
        <p:nvSpPr>
          <p:cNvPr id="3" name="Vertical Text Placeholder 2">
            <a:extLst>
              <a:ext uri="{FF2B5EF4-FFF2-40B4-BE49-F238E27FC236}">
                <a16:creationId xmlns:a16="http://schemas.microsoft.com/office/drawing/2014/main" id="{0B0CEEC4-48AA-4423-BB49-1D456F021AD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U"/>
          </a:p>
        </p:txBody>
      </p:sp>
      <p:sp>
        <p:nvSpPr>
          <p:cNvPr id="4" name="Date Placeholder 3">
            <a:extLst>
              <a:ext uri="{FF2B5EF4-FFF2-40B4-BE49-F238E27FC236}">
                <a16:creationId xmlns:a16="http://schemas.microsoft.com/office/drawing/2014/main" id="{660847DB-8AEB-4E28-96D5-A829083A1ACE}"/>
              </a:ext>
            </a:extLst>
          </p:cNvPr>
          <p:cNvSpPr>
            <a:spLocks noGrp="1"/>
          </p:cNvSpPr>
          <p:nvPr>
            <p:ph type="dt" sz="half" idx="10"/>
          </p:nvPr>
        </p:nvSpPr>
        <p:spPr/>
        <p:txBody>
          <a:bodyPr/>
          <a:lstStyle/>
          <a:p>
            <a:fld id="{08F269E8-2403-4D9E-AF0D-75AC97F431E7}" type="datetimeFigureOut">
              <a:rPr lang="en-GU" smtClean="0"/>
              <a:t>7/7/2020</a:t>
            </a:fld>
            <a:endParaRPr lang="en-GU"/>
          </a:p>
        </p:txBody>
      </p:sp>
      <p:sp>
        <p:nvSpPr>
          <p:cNvPr id="5" name="Footer Placeholder 4">
            <a:extLst>
              <a:ext uri="{FF2B5EF4-FFF2-40B4-BE49-F238E27FC236}">
                <a16:creationId xmlns:a16="http://schemas.microsoft.com/office/drawing/2014/main" id="{C8506A5C-F450-4C6D-B081-010A1DB3EB90}"/>
              </a:ext>
            </a:extLst>
          </p:cNvPr>
          <p:cNvSpPr>
            <a:spLocks noGrp="1"/>
          </p:cNvSpPr>
          <p:nvPr>
            <p:ph type="ftr" sz="quarter" idx="11"/>
          </p:nvPr>
        </p:nvSpPr>
        <p:spPr/>
        <p:txBody>
          <a:bodyPr/>
          <a:lstStyle/>
          <a:p>
            <a:endParaRPr lang="en-GU"/>
          </a:p>
        </p:txBody>
      </p:sp>
      <p:sp>
        <p:nvSpPr>
          <p:cNvPr id="6" name="Slide Number Placeholder 5">
            <a:extLst>
              <a:ext uri="{FF2B5EF4-FFF2-40B4-BE49-F238E27FC236}">
                <a16:creationId xmlns:a16="http://schemas.microsoft.com/office/drawing/2014/main" id="{A062CFD4-36C0-4EE1-83DC-5686B6A97F18}"/>
              </a:ext>
            </a:extLst>
          </p:cNvPr>
          <p:cNvSpPr>
            <a:spLocks noGrp="1"/>
          </p:cNvSpPr>
          <p:nvPr>
            <p:ph type="sldNum" sz="quarter" idx="12"/>
          </p:nvPr>
        </p:nvSpPr>
        <p:spPr/>
        <p:txBody>
          <a:bodyPr/>
          <a:lstStyle/>
          <a:p>
            <a:fld id="{077A6499-ECC1-43F1-A131-A76F221C99F1}" type="slidenum">
              <a:rPr lang="en-GU" smtClean="0"/>
              <a:t>‹#›</a:t>
            </a:fld>
            <a:endParaRPr lang="en-GU"/>
          </a:p>
        </p:txBody>
      </p:sp>
    </p:spTree>
    <p:extLst>
      <p:ext uri="{BB962C8B-B14F-4D97-AF65-F5344CB8AC3E}">
        <p14:creationId xmlns:p14="http://schemas.microsoft.com/office/powerpoint/2010/main" val="469529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D22D7C-59BD-44CC-9F5A-FDEDE0ACAE5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U"/>
          </a:p>
        </p:txBody>
      </p:sp>
      <p:sp>
        <p:nvSpPr>
          <p:cNvPr id="3" name="Vertical Text Placeholder 2">
            <a:extLst>
              <a:ext uri="{FF2B5EF4-FFF2-40B4-BE49-F238E27FC236}">
                <a16:creationId xmlns:a16="http://schemas.microsoft.com/office/drawing/2014/main" id="{A1382B6E-BB35-4F63-924D-6416A5A5559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U"/>
          </a:p>
        </p:txBody>
      </p:sp>
      <p:sp>
        <p:nvSpPr>
          <p:cNvPr id="4" name="Date Placeholder 3">
            <a:extLst>
              <a:ext uri="{FF2B5EF4-FFF2-40B4-BE49-F238E27FC236}">
                <a16:creationId xmlns:a16="http://schemas.microsoft.com/office/drawing/2014/main" id="{D2228ADF-D42F-4500-A203-400106A5F773}"/>
              </a:ext>
            </a:extLst>
          </p:cNvPr>
          <p:cNvSpPr>
            <a:spLocks noGrp="1"/>
          </p:cNvSpPr>
          <p:nvPr>
            <p:ph type="dt" sz="half" idx="10"/>
          </p:nvPr>
        </p:nvSpPr>
        <p:spPr/>
        <p:txBody>
          <a:bodyPr/>
          <a:lstStyle/>
          <a:p>
            <a:fld id="{08F269E8-2403-4D9E-AF0D-75AC97F431E7}" type="datetimeFigureOut">
              <a:rPr lang="en-GU" smtClean="0"/>
              <a:t>7/7/2020</a:t>
            </a:fld>
            <a:endParaRPr lang="en-GU"/>
          </a:p>
        </p:txBody>
      </p:sp>
      <p:sp>
        <p:nvSpPr>
          <p:cNvPr id="5" name="Footer Placeholder 4">
            <a:extLst>
              <a:ext uri="{FF2B5EF4-FFF2-40B4-BE49-F238E27FC236}">
                <a16:creationId xmlns:a16="http://schemas.microsoft.com/office/drawing/2014/main" id="{98115DD1-FE66-4AF2-8984-4731D01BCA75}"/>
              </a:ext>
            </a:extLst>
          </p:cNvPr>
          <p:cNvSpPr>
            <a:spLocks noGrp="1"/>
          </p:cNvSpPr>
          <p:nvPr>
            <p:ph type="ftr" sz="quarter" idx="11"/>
          </p:nvPr>
        </p:nvSpPr>
        <p:spPr/>
        <p:txBody>
          <a:bodyPr/>
          <a:lstStyle/>
          <a:p>
            <a:endParaRPr lang="en-GU"/>
          </a:p>
        </p:txBody>
      </p:sp>
      <p:sp>
        <p:nvSpPr>
          <p:cNvPr id="6" name="Slide Number Placeholder 5">
            <a:extLst>
              <a:ext uri="{FF2B5EF4-FFF2-40B4-BE49-F238E27FC236}">
                <a16:creationId xmlns:a16="http://schemas.microsoft.com/office/drawing/2014/main" id="{43887BE8-AC9F-4B75-A23A-CD773CC27F00}"/>
              </a:ext>
            </a:extLst>
          </p:cNvPr>
          <p:cNvSpPr>
            <a:spLocks noGrp="1"/>
          </p:cNvSpPr>
          <p:nvPr>
            <p:ph type="sldNum" sz="quarter" idx="12"/>
          </p:nvPr>
        </p:nvSpPr>
        <p:spPr/>
        <p:txBody>
          <a:bodyPr/>
          <a:lstStyle/>
          <a:p>
            <a:fld id="{077A6499-ECC1-43F1-A131-A76F221C99F1}" type="slidenum">
              <a:rPr lang="en-GU" smtClean="0"/>
              <a:t>‹#›</a:t>
            </a:fld>
            <a:endParaRPr lang="en-GU"/>
          </a:p>
        </p:txBody>
      </p:sp>
    </p:spTree>
    <p:extLst>
      <p:ext uri="{BB962C8B-B14F-4D97-AF65-F5344CB8AC3E}">
        <p14:creationId xmlns:p14="http://schemas.microsoft.com/office/powerpoint/2010/main" val="42487587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1B44300-D577-4CAE-AE73-F5DF90CFDDAC}" type="datetimeFigureOut">
              <a:rPr lang="en-GU" smtClean="0"/>
              <a:t>7/7/2020</a:t>
            </a:fld>
            <a:endParaRPr lang="en-GU"/>
          </a:p>
        </p:txBody>
      </p:sp>
      <p:sp>
        <p:nvSpPr>
          <p:cNvPr id="5" name="Footer Placeholder 4"/>
          <p:cNvSpPr>
            <a:spLocks noGrp="1"/>
          </p:cNvSpPr>
          <p:nvPr>
            <p:ph type="ftr" sz="quarter" idx="11"/>
          </p:nvPr>
        </p:nvSpPr>
        <p:spPr>
          <a:xfrm>
            <a:off x="2416500" y="329307"/>
            <a:ext cx="4973915" cy="309201"/>
          </a:xfrm>
        </p:spPr>
        <p:txBody>
          <a:bodyPr/>
          <a:lstStyle/>
          <a:p>
            <a:endParaRPr lang="en-GU"/>
          </a:p>
        </p:txBody>
      </p:sp>
      <p:sp>
        <p:nvSpPr>
          <p:cNvPr id="6" name="Slide Number Placeholder 5"/>
          <p:cNvSpPr>
            <a:spLocks noGrp="1"/>
          </p:cNvSpPr>
          <p:nvPr>
            <p:ph type="sldNum" sz="quarter" idx="12"/>
          </p:nvPr>
        </p:nvSpPr>
        <p:spPr>
          <a:xfrm>
            <a:off x="1437664" y="798973"/>
            <a:ext cx="811019" cy="503578"/>
          </a:xfrm>
        </p:spPr>
        <p:txBody>
          <a:bodyPr/>
          <a:lstStyle/>
          <a:p>
            <a:fld id="{2DC22747-D057-44B3-A184-3A1A1797A905}" type="slidenum">
              <a:rPr lang="en-GU" smtClean="0"/>
              <a:t>‹#›</a:t>
            </a:fld>
            <a:endParaRPr lang="en-GU"/>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259734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B44300-D577-4CAE-AE73-F5DF90CFDDAC}" type="datetimeFigureOut">
              <a:rPr lang="en-GU" smtClean="0"/>
              <a:t>7/7/2020</a:t>
            </a:fld>
            <a:endParaRPr lang="en-GU"/>
          </a:p>
        </p:txBody>
      </p:sp>
      <p:sp>
        <p:nvSpPr>
          <p:cNvPr id="5" name="Footer Placeholder 4"/>
          <p:cNvSpPr>
            <a:spLocks noGrp="1"/>
          </p:cNvSpPr>
          <p:nvPr>
            <p:ph type="ftr" sz="quarter" idx="11"/>
          </p:nvPr>
        </p:nvSpPr>
        <p:spPr/>
        <p:txBody>
          <a:bodyPr/>
          <a:lstStyle/>
          <a:p>
            <a:endParaRPr lang="en-GU"/>
          </a:p>
        </p:txBody>
      </p:sp>
      <p:sp>
        <p:nvSpPr>
          <p:cNvPr id="6" name="Slide Number Placeholder 5"/>
          <p:cNvSpPr>
            <a:spLocks noGrp="1"/>
          </p:cNvSpPr>
          <p:nvPr>
            <p:ph type="sldNum" sz="quarter" idx="12"/>
          </p:nvPr>
        </p:nvSpPr>
        <p:spPr/>
        <p:txBody>
          <a:bodyPr/>
          <a:lstStyle/>
          <a:p>
            <a:fld id="{2DC22747-D057-44B3-A184-3A1A1797A905}" type="slidenum">
              <a:rPr lang="en-GU" smtClean="0"/>
              <a:t>‹#›</a:t>
            </a:fld>
            <a:endParaRPr lang="en-GU"/>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957940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44300-D577-4CAE-AE73-F5DF90CFDDAC}" type="datetimeFigureOut">
              <a:rPr lang="en-GU" smtClean="0"/>
              <a:t>7/7/2020</a:t>
            </a:fld>
            <a:endParaRPr lang="en-GU"/>
          </a:p>
        </p:txBody>
      </p:sp>
      <p:sp>
        <p:nvSpPr>
          <p:cNvPr id="5" name="Footer Placeholder 4"/>
          <p:cNvSpPr>
            <a:spLocks noGrp="1"/>
          </p:cNvSpPr>
          <p:nvPr>
            <p:ph type="ftr" sz="quarter" idx="11"/>
          </p:nvPr>
        </p:nvSpPr>
        <p:spPr/>
        <p:txBody>
          <a:bodyPr/>
          <a:lstStyle/>
          <a:p>
            <a:endParaRPr lang="en-GU"/>
          </a:p>
        </p:txBody>
      </p:sp>
      <p:sp>
        <p:nvSpPr>
          <p:cNvPr id="6" name="Slide Number Placeholder 5"/>
          <p:cNvSpPr>
            <a:spLocks noGrp="1"/>
          </p:cNvSpPr>
          <p:nvPr>
            <p:ph type="sldNum" sz="quarter" idx="12"/>
          </p:nvPr>
        </p:nvSpPr>
        <p:spPr/>
        <p:txBody>
          <a:bodyPr/>
          <a:lstStyle/>
          <a:p>
            <a:fld id="{2DC22747-D057-44B3-A184-3A1A1797A905}" type="slidenum">
              <a:rPr lang="en-GU" smtClean="0"/>
              <a:t>‹#›</a:t>
            </a:fld>
            <a:endParaRPr lang="en-GU"/>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981420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1B44300-D577-4CAE-AE73-F5DF90CFDDAC}" type="datetimeFigureOut">
              <a:rPr lang="en-GU" smtClean="0"/>
              <a:t>7/7/2020</a:t>
            </a:fld>
            <a:endParaRPr lang="en-GU"/>
          </a:p>
        </p:txBody>
      </p:sp>
      <p:sp>
        <p:nvSpPr>
          <p:cNvPr id="6" name="Footer Placeholder 5"/>
          <p:cNvSpPr>
            <a:spLocks noGrp="1"/>
          </p:cNvSpPr>
          <p:nvPr>
            <p:ph type="ftr" sz="quarter" idx="11"/>
          </p:nvPr>
        </p:nvSpPr>
        <p:spPr/>
        <p:txBody>
          <a:bodyPr/>
          <a:lstStyle/>
          <a:p>
            <a:endParaRPr lang="en-GU"/>
          </a:p>
        </p:txBody>
      </p:sp>
      <p:sp>
        <p:nvSpPr>
          <p:cNvPr id="7" name="Slide Number Placeholder 6"/>
          <p:cNvSpPr>
            <a:spLocks noGrp="1"/>
          </p:cNvSpPr>
          <p:nvPr>
            <p:ph type="sldNum" sz="quarter" idx="12"/>
          </p:nvPr>
        </p:nvSpPr>
        <p:spPr/>
        <p:txBody>
          <a:bodyPr/>
          <a:lstStyle/>
          <a:p>
            <a:fld id="{2DC22747-D057-44B3-A184-3A1A1797A905}" type="slidenum">
              <a:rPr lang="en-GU" smtClean="0"/>
              <a:t>‹#›</a:t>
            </a:fld>
            <a:endParaRPr lang="en-GU"/>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825991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1B44300-D577-4CAE-AE73-F5DF90CFDDAC}" type="datetimeFigureOut">
              <a:rPr lang="en-GU" smtClean="0"/>
              <a:t>7/7/2020</a:t>
            </a:fld>
            <a:endParaRPr lang="en-GU"/>
          </a:p>
        </p:txBody>
      </p:sp>
      <p:sp>
        <p:nvSpPr>
          <p:cNvPr id="8" name="Footer Placeholder 7"/>
          <p:cNvSpPr>
            <a:spLocks noGrp="1"/>
          </p:cNvSpPr>
          <p:nvPr>
            <p:ph type="ftr" sz="quarter" idx="11"/>
          </p:nvPr>
        </p:nvSpPr>
        <p:spPr/>
        <p:txBody>
          <a:bodyPr/>
          <a:lstStyle/>
          <a:p>
            <a:endParaRPr lang="en-GU"/>
          </a:p>
        </p:txBody>
      </p:sp>
      <p:sp>
        <p:nvSpPr>
          <p:cNvPr id="9" name="Slide Number Placeholder 8"/>
          <p:cNvSpPr>
            <a:spLocks noGrp="1"/>
          </p:cNvSpPr>
          <p:nvPr>
            <p:ph type="sldNum" sz="quarter" idx="12"/>
          </p:nvPr>
        </p:nvSpPr>
        <p:spPr/>
        <p:txBody>
          <a:bodyPr/>
          <a:lstStyle/>
          <a:p>
            <a:fld id="{2DC22747-D057-44B3-A184-3A1A1797A905}" type="slidenum">
              <a:rPr lang="en-GU" smtClean="0"/>
              <a:t>‹#›</a:t>
            </a:fld>
            <a:endParaRPr lang="en-GU"/>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060902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1B44300-D577-4CAE-AE73-F5DF90CFDDAC}" type="datetimeFigureOut">
              <a:rPr lang="en-GU" smtClean="0"/>
              <a:t>7/7/2020</a:t>
            </a:fld>
            <a:endParaRPr lang="en-GU"/>
          </a:p>
        </p:txBody>
      </p:sp>
      <p:sp>
        <p:nvSpPr>
          <p:cNvPr id="4" name="Footer Placeholder 3"/>
          <p:cNvSpPr>
            <a:spLocks noGrp="1"/>
          </p:cNvSpPr>
          <p:nvPr>
            <p:ph type="ftr" sz="quarter" idx="11"/>
          </p:nvPr>
        </p:nvSpPr>
        <p:spPr/>
        <p:txBody>
          <a:bodyPr/>
          <a:lstStyle/>
          <a:p>
            <a:endParaRPr lang="en-GU"/>
          </a:p>
        </p:txBody>
      </p:sp>
      <p:sp>
        <p:nvSpPr>
          <p:cNvPr id="5" name="Slide Number Placeholder 4"/>
          <p:cNvSpPr>
            <a:spLocks noGrp="1"/>
          </p:cNvSpPr>
          <p:nvPr>
            <p:ph type="sldNum" sz="quarter" idx="12"/>
          </p:nvPr>
        </p:nvSpPr>
        <p:spPr/>
        <p:txBody>
          <a:bodyPr/>
          <a:lstStyle/>
          <a:p>
            <a:fld id="{2DC22747-D057-44B3-A184-3A1A1797A905}" type="slidenum">
              <a:rPr lang="en-GU" smtClean="0"/>
              <a:t>‹#›</a:t>
            </a:fld>
            <a:endParaRPr lang="en-GU"/>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051685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44300-D577-4CAE-AE73-F5DF90CFDDAC}" type="datetimeFigureOut">
              <a:rPr lang="en-GU" smtClean="0"/>
              <a:t>7/7/2020</a:t>
            </a:fld>
            <a:endParaRPr lang="en-GU"/>
          </a:p>
        </p:txBody>
      </p:sp>
      <p:sp>
        <p:nvSpPr>
          <p:cNvPr id="3" name="Footer Placeholder 2"/>
          <p:cNvSpPr>
            <a:spLocks noGrp="1"/>
          </p:cNvSpPr>
          <p:nvPr>
            <p:ph type="ftr" sz="quarter" idx="11"/>
          </p:nvPr>
        </p:nvSpPr>
        <p:spPr/>
        <p:txBody>
          <a:bodyPr/>
          <a:lstStyle/>
          <a:p>
            <a:endParaRPr lang="en-GU"/>
          </a:p>
        </p:txBody>
      </p:sp>
      <p:sp>
        <p:nvSpPr>
          <p:cNvPr id="4" name="Slide Number Placeholder 3"/>
          <p:cNvSpPr>
            <a:spLocks noGrp="1"/>
          </p:cNvSpPr>
          <p:nvPr>
            <p:ph type="sldNum" sz="quarter" idx="12"/>
          </p:nvPr>
        </p:nvSpPr>
        <p:spPr/>
        <p:txBody>
          <a:bodyPr/>
          <a:lstStyle/>
          <a:p>
            <a:fld id="{2DC22747-D057-44B3-A184-3A1A1797A905}" type="slidenum">
              <a:rPr lang="en-GU" smtClean="0"/>
              <a:t>‹#›</a:t>
            </a:fld>
            <a:endParaRPr lang="en-GU"/>
          </a:p>
        </p:txBody>
      </p:sp>
    </p:spTree>
    <p:extLst>
      <p:ext uri="{BB962C8B-B14F-4D97-AF65-F5344CB8AC3E}">
        <p14:creationId xmlns:p14="http://schemas.microsoft.com/office/powerpoint/2010/main" val="16101776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44300-D577-4CAE-AE73-F5DF90CFDDAC}" type="datetimeFigureOut">
              <a:rPr lang="en-GU" smtClean="0"/>
              <a:t>7/7/2020</a:t>
            </a:fld>
            <a:endParaRPr lang="en-GU"/>
          </a:p>
        </p:txBody>
      </p:sp>
      <p:sp>
        <p:nvSpPr>
          <p:cNvPr id="6" name="Footer Placeholder 5"/>
          <p:cNvSpPr>
            <a:spLocks noGrp="1"/>
          </p:cNvSpPr>
          <p:nvPr>
            <p:ph type="ftr" sz="quarter" idx="11"/>
          </p:nvPr>
        </p:nvSpPr>
        <p:spPr/>
        <p:txBody>
          <a:bodyPr/>
          <a:lstStyle/>
          <a:p>
            <a:endParaRPr lang="en-GU"/>
          </a:p>
        </p:txBody>
      </p:sp>
      <p:sp>
        <p:nvSpPr>
          <p:cNvPr id="7" name="Slide Number Placeholder 6"/>
          <p:cNvSpPr>
            <a:spLocks noGrp="1"/>
          </p:cNvSpPr>
          <p:nvPr>
            <p:ph type="sldNum" sz="quarter" idx="12"/>
          </p:nvPr>
        </p:nvSpPr>
        <p:spPr/>
        <p:txBody>
          <a:bodyPr/>
          <a:lstStyle/>
          <a:p>
            <a:fld id="{2DC22747-D057-44B3-A184-3A1A1797A905}" type="slidenum">
              <a:rPr lang="en-GU" smtClean="0"/>
              <a:t>‹#›</a:t>
            </a:fld>
            <a:endParaRPr lang="en-GU"/>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24870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D2016-FE48-484D-8BEB-0327592241C3}"/>
              </a:ext>
            </a:extLst>
          </p:cNvPr>
          <p:cNvSpPr>
            <a:spLocks noGrp="1"/>
          </p:cNvSpPr>
          <p:nvPr>
            <p:ph type="title"/>
          </p:nvPr>
        </p:nvSpPr>
        <p:spPr/>
        <p:txBody>
          <a:bodyPr/>
          <a:lstStyle/>
          <a:p>
            <a:r>
              <a:rPr lang="en-US"/>
              <a:t>Click to edit Master title style</a:t>
            </a:r>
            <a:endParaRPr lang="en-GU"/>
          </a:p>
        </p:txBody>
      </p:sp>
      <p:sp>
        <p:nvSpPr>
          <p:cNvPr id="3" name="Content Placeholder 2">
            <a:extLst>
              <a:ext uri="{FF2B5EF4-FFF2-40B4-BE49-F238E27FC236}">
                <a16:creationId xmlns:a16="http://schemas.microsoft.com/office/drawing/2014/main" id="{F00E64D6-4D0F-4699-A44D-C33DBB54530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U"/>
          </a:p>
        </p:txBody>
      </p:sp>
      <p:sp>
        <p:nvSpPr>
          <p:cNvPr id="4" name="Date Placeholder 3">
            <a:extLst>
              <a:ext uri="{FF2B5EF4-FFF2-40B4-BE49-F238E27FC236}">
                <a16:creationId xmlns:a16="http://schemas.microsoft.com/office/drawing/2014/main" id="{FCD6D18D-83C4-46E8-BD20-06BDB5817D40}"/>
              </a:ext>
            </a:extLst>
          </p:cNvPr>
          <p:cNvSpPr>
            <a:spLocks noGrp="1"/>
          </p:cNvSpPr>
          <p:nvPr>
            <p:ph type="dt" sz="half" idx="10"/>
          </p:nvPr>
        </p:nvSpPr>
        <p:spPr/>
        <p:txBody>
          <a:bodyPr/>
          <a:lstStyle/>
          <a:p>
            <a:fld id="{08F269E8-2403-4D9E-AF0D-75AC97F431E7}" type="datetimeFigureOut">
              <a:rPr lang="en-GU" smtClean="0"/>
              <a:t>7/7/2020</a:t>
            </a:fld>
            <a:endParaRPr lang="en-GU"/>
          </a:p>
        </p:txBody>
      </p:sp>
      <p:sp>
        <p:nvSpPr>
          <p:cNvPr id="5" name="Footer Placeholder 4">
            <a:extLst>
              <a:ext uri="{FF2B5EF4-FFF2-40B4-BE49-F238E27FC236}">
                <a16:creationId xmlns:a16="http://schemas.microsoft.com/office/drawing/2014/main" id="{B7AD8C73-A1CE-4AA2-87F7-F240E79309AF}"/>
              </a:ext>
            </a:extLst>
          </p:cNvPr>
          <p:cNvSpPr>
            <a:spLocks noGrp="1"/>
          </p:cNvSpPr>
          <p:nvPr>
            <p:ph type="ftr" sz="quarter" idx="11"/>
          </p:nvPr>
        </p:nvSpPr>
        <p:spPr/>
        <p:txBody>
          <a:bodyPr/>
          <a:lstStyle/>
          <a:p>
            <a:endParaRPr lang="en-GU"/>
          </a:p>
        </p:txBody>
      </p:sp>
      <p:sp>
        <p:nvSpPr>
          <p:cNvPr id="6" name="Slide Number Placeholder 5">
            <a:extLst>
              <a:ext uri="{FF2B5EF4-FFF2-40B4-BE49-F238E27FC236}">
                <a16:creationId xmlns:a16="http://schemas.microsoft.com/office/drawing/2014/main" id="{5DB50026-A864-4458-86C8-A5916744B1B2}"/>
              </a:ext>
            </a:extLst>
          </p:cNvPr>
          <p:cNvSpPr>
            <a:spLocks noGrp="1"/>
          </p:cNvSpPr>
          <p:nvPr>
            <p:ph type="sldNum" sz="quarter" idx="12"/>
          </p:nvPr>
        </p:nvSpPr>
        <p:spPr/>
        <p:txBody>
          <a:bodyPr/>
          <a:lstStyle/>
          <a:p>
            <a:fld id="{077A6499-ECC1-43F1-A131-A76F221C99F1}" type="slidenum">
              <a:rPr lang="en-GU" smtClean="0"/>
              <a:t>‹#›</a:t>
            </a:fld>
            <a:endParaRPr lang="en-GU"/>
          </a:p>
        </p:txBody>
      </p:sp>
    </p:spTree>
    <p:extLst>
      <p:ext uri="{BB962C8B-B14F-4D97-AF65-F5344CB8AC3E}">
        <p14:creationId xmlns:p14="http://schemas.microsoft.com/office/powerpoint/2010/main" val="41927245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51B44300-D577-4CAE-AE73-F5DF90CFDDAC}" type="datetimeFigureOut">
              <a:rPr lang="en-GU" smtClean="0"/>
              <a:t>7/7/2020</a:t>
            </a:fld>
            <a:endParaRPr lang="en-GU"/>
          </a:p>
        </p:txBody>
      </p:sp>
      <p:sp>
        <p:nvSpPr>
          <p:cNvPr id="6" name="Footer Placeholder 5"/>
          <p:cNvSpPr>
            <a:spLocks noGrp="1"/>
          </p:cNvSpPr>
          <p:nvPr>
            <p:ph type="ftr" sz="quarter" idx="11"/>
          </p:nvPr>
        </p:nvSpPr>
        <p:spPr>
          <a:xfrm>
            <a:off x="1447382" y="318640"/>
            <a:ext cx="5541004" cy="320931"/>
          </a:xfrm>
        </p:spPr>
        <p:txBody>
          <a:bodyPr/>
          <a:lstStyle/>
          <a:p>
            <a:endParaRPr lang="en-GU"/>
          </a:p>
        </p:txBody>
      </p:sp>
      <p:sp>
        <p:nvSpPr>
          <p:cNvPr id="7" name="Slide Number Placeholder 6"/>
          <p:cNvSpPr>
            <a:spLocks noGrp="1"/>
          </p:cNvSpPr>
          <p:nvPr>
            <p:ph type="sldNum" sz="quarter" idx="12"/>
          </p:nvPr>
        </p:nvSpPr>
        <p:spPr/>
        <p:txBody>
          <a:bodyPr/>
          <a:lstStyle/>
          <a:p>
            <a:fld id="{2DC22747-D057-44B3-A184-3A1A1797A905}" type="slidenum">
              <a:rPr lang="en-GU" smtClean="0"/>
              <a:t>‹#›</a:t>
            </a:fld>
            <a:endParaRPr lang="en-GU"/>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04305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B44300-D577-4CAE-AE73-F5DF90CFDDAC}" type="datetimeFigureOut">
              <a:rPr lang="en-GU" smtClean="0"/>
              <a:t>7/7/2020</a:t>
            </a:fld>
            <a:endParaRPr lang="en-GU"/>
          </a:p>
        </p:txBody>
      </p:sp>
      <p:sp>
        <p:nvSpPr>
          <p:cNvPr id="5" name="Footer Placeholder 4"/>
          <p:cNvSpPr>
            <a:spLocks noGrp="1"/>
          </p:cNvSpPr>
          <p:nvPr>
            <p:ph type="ftr" sz="quarter" idx="11"/>
          </p:nvPr>
        </p:nvSpPr>
        <p:spPr/>
        <p:txBody>
          <a:bodyPr/>
          <a:lstStyle/>
          <a:p>
            <a:endParaRPr lang="en-GU"/>
          </a:p>
        </p:txBody>
      </p:sp>
      <p:sp>
        <p:nvSpPr>
          <p:cNvPr id="6" name="Slide Number Placeholder 5"/>
          <p:cNvSpPr>
            <a:spLocks noGrp="1"/>
          </p:cNvSpPr>
          <p:nvPr>
            <p:ph type="sldNum" sz="quarter" idx="12"/>
          </p:nvPr>
        </p:nvSpPr>
        <p:spPr/>
        <p:txBody>
          <a:bodyPr/>
          <a:lstStyle/>
          <a:p>
            <a:fld id="{2DC22747-D057-44B3-A184-3A1A1797A905}" type="slidenum">
              <a:rPr lang="en-GU" smtClean="0"/>
              <a:t>‹#›</a:t>
            </a:fld>
            <a:endParaRPr lang="en-GU"/>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076357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B44300-D577-4CAE-AE73-F5DF90CFDDAC}" type="datetimeFigureOut">
              <a:rPr lang="en-GU" smtClean="0"/>
              <a:t>7/7/2020</a:t>
            </a:fld>
            <a:endParaRPr lang="en-GU"/>
          </a:p>
        </p:txBody>
      </p:sp>
      <p:sp>
        <p:nvSpPr>
          <p:cNvPr id="5" name="Footer Placeholder 4"/>
          <p:cNvSpPr>
            <a:spLocks noGrp="1"/>
          </p:cNvSpPr>
          <p:nvPr>
            <p:ph type="ftr" sz="quarter" idx="11"/>
          </p:nvPr>
        </p:nvSpPr>
        <p:spPr/>
        <p:txBody>
          <a:bodyPr/>
          <a:lstStyle/>
          <a:p>
            <a:endParaRPr lang="en-GU"/>
          </a:p>
        </p:txBody>
      </p:sp>
      <p:sp>
        <p:nvSpPr>
          <p:cNvPr id="6" name="Slide Number Placeholder 5"/>
          <p:cNvSpPr>
            <a:spLocks noGrp="1"/>
          </p:cNvSpPr>
          <p:nvPr>
            <p:ph type="sldNum" sz="quarter" idx="12"/>
          </p:nvPr>
        </p:nvSpPr>
        <p:spPr/>
        <p:txBody>
          <a:bodyPr/>
          <a:lstStyle/>
          <a:p>
            <a:fld id="{2DC22747-D057-44B3-A184-3A1A1797A905}" type="slidenum">
              <a:rPr lang="en-GU" smtClean="0"/>
              <a:t>‹#›</a:t>
            </a:fld>
            <a:endParaRPr lang="en-GU"/>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79076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8CC42-5A87-4BC0-9CFC-E2EA68B4067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U"/>
          </a:p>
        </p:txBody>
      </p:sp>
      <p:sp>
        <p:nvSpPr>
          <p:cNvPr id="3" name="Text Placeholder 2">
            <a:extLst>
              <a:ext uri="{FF2B5EF4-FFF2-40B4-BE49-F238E27FC236}">
                <a16:creationId xmlns:a16="http://schemas.microsoft.com/office/drawing/2014/main" id="{605CAF43-EE2D-4E36-BC20-9CA1C08EDF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14216F7-9DA2-449A-AD9C-35A123402F6F}"/>
              </a:ext>
            </a:extLst>
          </p:cNvPr>
          <p:cNvSpPr>
            <a:spLocks noGrp="1"/>
          </p:cNvSpPr>
          <p:nvPr>
            <p:ph type="dt" sz="half" idx="10"/>
          </p:nvPr>
        </p:nvSpPr>
        <p:spPr/>
        <p:txBody>
          <a:bodyPr/>
          <a:lstStyle/>
          <a:p>
            <a:fld id="{08F269E8-2403-4D9E-AF0D-75AC97F431E7}" type="datetimeFigureOut">
              <a:rPr lang="en-GU" smtClean="0"/>
              <a:t>7/7/2020</a:t>
            </a:fld>
            <a:endParaRPr lang="en-GU"/>
          </a:p>
        </p:txBody>
      </p:sp>
      <p:sp>
        <p:nvSpPr>
          <p:cNvPr id="5" name="Footer Placeholder 4">
            <a:extLst>
              <a:ext uri="{FF2B5EF4-FFF2-40B4-BE49-F238E27FC236}">
                <a16:creationId xmlns:a16="http://schemas.microsoft.com/office/drawing/2014/main" id="{83E84B48-3C0A-4FF8-8BB2-7164E6679CFB}"/>
              </a:ext>
            </a:extLst>
          </p:cNvPr>
          <p:cNvSpPr>
            <a:spLocks noGrp="1"/>
          </p:cNvSpPr>
          <p:nvPr>
            <p:ph type="ftr" sz="quarter" idx="11"/>
          </p:nvPr>
        </p:nvSpPr>
        <p:spPr/>
        <p:txBody>
          <a:bodyPr/>
          <a:lstStyle/>
          <a:p>
            <a:endParaRPr lang="en-GU"/>
          </a:p>
        </p:txBody>
      </p:sp>
      <p:sp>
        <p:nvSpPr>
          <p:cNvPr id="6" name="Slide Number Placeholder 5">
            <a:extLst>
              <a:ext uri="{FF2B5EF4-FFF2-40B4-BE49-F238E27FC236}">
                <a16:creationId xmlns:a16="http://schemas.microsoft.com/office/drawing/2014/main" id="{6390C2A6-2EA4-4252-BCEB-BE5FA1A81CDC}"/>
              </a:ext>
            </a:extLst>
          </p:cNvPr>
          <p:cNvSpPr>
            <a:spLocks noGrp="1"/>
          </p:cNvSpPr>
          <p:nvPr>
            <p:ph type="sldNum" sz="quarter" idx="12"/>
          </p:nvPr>
        </p:nvSpPr>
        <p:spPr/>
        <p:txBody>
          <a:bodyPr/>
          <a:lstStyle/>
          <a:p>
            <a:fld id="{077A6499-ECC1-43F1-A131-A76F221C99F1}" type="slidenum">
              <a:rPr lang="en-GU" smtClean="0"/>
              <a:t>‹#›</a:t>
            </a:fld>
            <a:endParaRPr lang="en-GU"/>
          </a:p>
        </p:txBody>
      </p:sp>
    </p:spTree>
    <p:extLst>
      <p:ext uri="{BB962C8B-B14F-4D97-AF65-F5344CB8AC3E}">
        <p14:creationId xmlns:p14="http://schemas.microsoft.com/office/powerpoint/2010/main" val="843225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4DC77-2B33-405D-B703-183C41268A1D}"/>
              </a:ext>
            </a:extLst>
          </p:cNvPr>
          <p:cNvSpPr>
            <a:spLocks noGrp="1"/>
          </p:cNvSpPr>
          <p:nvPr>
            <p:ph type="title"/>
          </p:nvPr>
        </p:nvSpPr>
        <p:spPr/>
        <p:txBody>
          <a:bodyPr/>
          <a:lstStyle/>
          <a:p>
            <a:r>
              <a:rPr lang="en-US"/>
              <a:t>Click to edit Master title style</a:t>
            </a:r>
            <a:endParaRPr lang="en-GU"/>
          </a:p>
        </p:txBody>
      </p:sp>
      <p:sp>
        <p:nvSpPr>
          <p:cNvPr id="3" name="Content Placeholder 2">
            <a:extLst>
              <a:ext uri="{FF2B5EF4-FFF2-40B4-BE49-F238E27FC236}">
                <a16:creationId xmlns:a16="http://schemas.microsoft.com/office/drawing/2014/main" id="{F3EF4EE8-81B3-4BC6-91EB-98591685AF7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U"/>
          </a:p>
        </p:txBody>
      </p:sp>
      <p:sp>
        <p:nvSpPr>
          <p:cNvPr id="4" name="Content Placeholder 3">
            <a:extLst>
              <a:ext uri="{FF2B5EF4-FFF2-40B4-BE49-F238E27FC236}">
                <a16:creationId xmlns:a16="http://schemas.microsoft.com/office/drawing/2014/main" id="{1CE5AE5A-7F4C-45EB-89B1-534181C0E5F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U"/>
          </a:p>
        </p:txBody>
      </p:sp>
      <p:sp>
        <p:nvSpPr>
          <p:cNvPr id="5" name="Date Placeholder 4">
            <a:extLst>
              <a:ext uri="{FF2B5EF4-FFF2-40B4-BE49-F238E27FC236}">
                <a16:creationId xmlns:a16="http://schemas.microsoft.com/office/drawing/2014/main" id="{21F0AC9A-B8CE-4B56-B5CE-ABD7028DDD4C}"/>
              </a:ext>
            </a:extLst>
          </p:cNvPr>
          <p:cNvSpPr>
            <a:spLocks noGrp="1"/>
          </p:cNvSpPr>
          <p:nvPr>
            <p:ph type="dt" sz="half" idx="10"/>
          </p:nvPr>
        </p:nvSpPr>
        <p:spPr/>
        <p:txBody>
          <a:bodyPr/>
          <a:lstStyle/>
          <a:p>
            <a:fld id="{08F269E8-2403-4D9E-AF0D-75AC97F431E7}" type="datetimeFigureOut">
              <a:rPr lang="en-GU" smtClean="0"/>
              <a:t>7/7/2020</a:t>
            </a:fld>
            <a:endParaRPr lang="en-GU"/>
          </a:p>
        </p:txBody>
      </p:sp>
      <p:sp>
        <p:nvSpPr>
          <p:cNvPr id="6" name="Footer Placeholder 5">
            <a:extLst>
              <a:ext uri="{FF2B5EF4-FFF2-40B4-BE49-F238E27FC236}">
                <a16:creationId xmlns:a16="http://schemas.microsoft.com/office/drawing/2014/main" id="{39C8F3FD-4514-4361-8EB2-C42346AE1126}"/>
              </a:ext>
            </a:extLst>
          </p:cNvPr>
          <p:cNvSpPr>
            <a:spLocks noGrp="1"/>
          </p:cNvSpPr>
          <p:nvPr>
            <p:ph type="ftr" sz="quarter" idx="11"/>
          </p:nvPr>
        </p:nvSpPr>
        <p:spPr/>
        <p:txBody>
          <a:bodyPr/>
          <a:lstStyle/>
          <a:p>
            <a:endParaRPr lang="en-GU"/>
          </a:p>
        </p:txBody>
      </p:sp>
      <p:sp>
        <p:nvSpPr>
          <p:cNvPr id="7" name="Slide Number Placeholder 6">
            <a:extLst>
              <a:ext uri="{FF2B5EF4-FFF2-40B4-BE49-F238E27FC236}">
                <a16:creationId xmlns:a16="http://schemas.microsoft.com/office/drawing/2014/main" id="{46A90D95-BD53-40B6-970C-49876D10AF23}"/>
              </a:ext>
            </a:extLst>
          </p:cNvPr>
          <p:cNvSpPr>
            <a:spLocks noGrp="1"/>
          </p:cNvSpPr>
          <p:nvPr>
            <p:ph type="sldNum" sz="quarter" idx="12"/>
          </p:nvPr>
        </p:nvSpPr>
        <p:spPr/>
        <p:txBody>
          <a:bodyPr/>
          <a:lstStyle/>
          <a:p>
            <a:fld id="{077A6499-ECC1-43F1-A131-A76F221C99F1}" type="slidenum">
              <a:rPr lang="en-GU" smtClean="0"/>
              <a:t>‹#›</a:t>
            </a:fld>
            <a:endParaRPr lang="en-GU"/>
          </a:p>
        </p:txBody>
      </p:sp>
    </p:spTree>
    <p:extLst>
      <p:ext uri="{BB962C8B-B14F-4D97-AF65-F5344CB8AC3E}">
        <p14:creationId xmlns:p14="http://schemas.microsoft.com/office/powerpoint/2010/main" val="446204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2B358-5097-4AB9-8255-615FFC2182DA}"/>
              </a:ext>
            </a:extLst>
          </p:cNvPr>
          <p:cNvSpPr>
            <a:spLocks noGrp="1"/>
          </p:cNvSpPr>
          <p:nvPr>
            <p:ph type="title"/>
          </p:nvPr>
        </p:nvSpPr>
        <p:spPr>
          <a:xfrm>
            <a:off x="839788" y="365125"/>
            <a:ext cx="10515600" cy="1325563"/>
          </a:xfrm>
        </p:spPr>
        <p:txBody>
          <a:bodyPr/>
          <a:lstStyle/>
          <a:p>
            <a:r>
              <a:rPr lang="en-US"/>
              <a:t>Click to edit Master title style</a:t>
            </a:r>
            <a:endParaRPr lang="en-GU"/>
          </a:p>
        </p:txBody>
      </p:sp>
      <p:sp>
        <p:nvSpPr>
          <p:cNvPr id="3" name="Text Placeholder 2">
            <a:extLst>
              <a:ext uri="{FF2B5EF4-FFF2-40B4-BE49-F238E27FC236}">
                <a16:creationId xmlns:a16="http://schemas.microsoft.com/office/drawing/2014/main" id="{B3BAA1B8-42BA-4C2B-B35D-0751D970A5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36C22F-1D34-48CA-AA6C-C37626BF113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U"/>
          </a:p>
        </p:txBody>
      </p:sp>
      <p:sp>
        <p:nvSpPr>
          <p:cNvPr id="5" name="Text Placeholder 4">
            <a:extLst>
              <a:ext uri="{FF2B5EF4-FFF2-40B4-BE49-F238E27FC236}">
                <a16:creationId xmlns:a16="http://schemas.microsoft.com/office/drawing/2014/main" id="{CE2A7081-26FB-424D-BC0D-AA48ACE294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F049C68-BE99-4C85-86DB-251284810E3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U"/>
          </a:p>
        </p:txBody>
      </p:sp>
      <p:sp>
        <p:nvSpPr>
          <p:cNvPr id="7" name="Date Placeholder 6">
            <a:extLst>
              <a:ext uri="{FF2B5EF4-FFF2-40B4-BE49-F238E27FC236}">
                <a16:creationId xmlns:a16="http://schemas.microsoft.com/office/drawing/2014/main" id="{BA49B3E1-8399-4B88-B429-9599164ACCDE}"/>
              </a:ext>
            </a:extLst>
          </p:cNvPr>
          <p:cNvSpPr>
            <a:spLocks noGrp="1"/>
          </p:cNvSpPr>
          <p:nvPr>
            <p:ph type="dt" sz="half" idx="10"/>
          </p:nvPr>
        </p:nvSpPr>
        <p:spPr/>
        <p:txBody>
          <a:bodyPr/>
          <a:lstStyle/>
          <a:p>
            <a:fld id="{08F269E8-2403-4D9E-AF0D-75AC97F431E7}" type="datetimeFigureOut">
              <a:rPr lang="en-GU" smtClean="0"/>
              <a:t>7/7/2020</a:t>
            </a:fld>
            <a:endParaRPr lang="en-GU"/>
          </a:p>
        </p:txBody>
      </p:sp>
      <p:sp>
        <p:nvSpPr>
          <p:cNvPr id="8" name="Footer Placeholder 7">
            <a:extLst>
              <a:ext uri="{FF2B5EF4-FFF2-40B4-BE49-F238E27FC236}">
                <a16:creationId xmlns:a16="http://schemas.microsoft.com/office/drawing/2014/main" id="{06F77CD9-D22A-4C91-8440-99A247AA93D7}"/>
              </a:ext>
            </a:extLst>
          </p:cNvPr>
          <p:cNvSpPr>
            <a:spLocks noGrp="1"/>
          </p:cNvSpPr>
          <p:nvPr>
            <p:ph type="ftr" sz="quarter" idx="11"/>
          </p:nvPr>
        </p:nvSpPr>
        <p:spPr/>
        <p:txBody>
          <a:bodyPr/>
          <a:lstStyle/>
          <a:p>
            <a:endParaRPr lang="en-GU"/>
          </a:p>
        </p:txBody>
      </p:sp>
      <p:sp>
        <p:nvSpPr>
          <p:cNvPr id="9" name="Slide Number Placeholder 8">
            <a:extLst>
              <a:ext uri="{FF2B5EF4-FFF2-40B4-BE49-F238E27FC236}">
                <a16:creationId xmlns:a16="http://schemas.microsoft.com/office/drawing/2014/main" id="{80BA8E68-B8DD-41C8-B106-47C5E3F5C672}"/>
              </a:ext>
            </a:extLst>
          </p:cNvPr>
          <p:cNvSpPr>
            <a:spLocks noGrp="1"/>
          </p:cNvSpPr>
          <p:nvPr>
            <p:ph type="sldNum" sz="quarter" idx="12"/>
          </p:nvPr>
        </p:nvSpPr>
        <p:spPr/>
        <p:txBody>
          <a:bodyPr/>
          <a:lstStyle/>
          <a:p>
            <a:fld id="{077A6499-ECC1-43F1-A131-A76F221C99F1}" type="slidenum">
              <a:rPr lang="en-GU" smtClean="0"/>
              <a:t>‹#›</a:t>
            </a:fld>
            <a:endParaRPr lang="en-GU"/>
          </a:p>
        </p:txBody>
      </p:sp>
    </p:spTree>
    <p:extLst>
      <p:ext uri="{BB962C8B-B14F-4D97-AF65-F5344CB8AC3E}">
        <p14:creationId xmlns:p14="http://schemas.microsoft.com/office/powerpoint/2010/main" val="1635154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2690F-4D2B-4CB1-8F8C-9EDEBCFFF496}"/>
              </a:ext>
            </a:extLst>
          </p:cNvPr>
          <p:cNvSpPr>
            <a:spLocks noGrp="1"/>
          </p:cNvSpPr>
          <p:nvPr>
            <p:ph type="title"/>
          </p:nvPr>
        </p:nvSpPr>
        <p:spPr/>
        <p:txBody>
          <a:bodyPr/>
          <a:lstStyle/>
          <a:p>
            <a:r>
              <a:rPr lang="en-US"/>
              <a:t>Click to edit Master title style</a:t>
            </a:r>
            <a:endParaRPr lang="en-GU"/>
          </a:p>
        </p:txBody>
      </p:sp>
      <p:sp>
        <p:nvSpPr>
          <p:cNvPr id="3" name="Date Placeholder 2">
            <a:extLst>
              <a:ext uri="{FF2B5EF4-FFF2-40B4-BE49-F238E27FC236}">
                <a16:creationId xmlns:a16="http://schemas.microsoft.com/office/drawing/2014/main" id="{2065B312-DD49-4B89-A6BB-B1EA72EEACB5}"/>
              </a:ext>
            </a:extLst>
          </p:cNvPr>
          <p:cNvSpPr>
            <a:spLocks noGrp="1"/>
          </p:cNvSpPr>
          <p:nvPr>
            <p:ph type="dt" sz="half" idx="10"/>
          </p:nvPr>
        </p:nvSpPr>
        <p:spPr/>
        <p:txBody>
          <a:bodyPr/>
          <a:lstStyle/>
          <a:p>
            <a:fld id="{08F269E8-2403-4D9E-AF0D-75AC97F431E7}" type="datetimeFigureOut">
              <a:rPr lang="en-GU" smtClean="0"/>
              <a:t>7/7/2020</a:t>
            </a:fld>
            <a:endParaRPr lang="en-GU"/>
          </a:p>
        </p:txBody>
      </p:sp>
      <p:sp>
        <p:nvSpPr>
          <p:cNvPr id="4" name="Footer Placeholder 3">
            <a:extLst>
              <a:ext uri="{FF2B5EF4-FFF2-40B4-BE49-F238E27FC236}">
                <a16:creationId xmlns:a16="http://schemas.microsoft.com/office/drawing/2014/main" id="{A9352F6F-D199-4648-971C-4EC3930CE285}"/>
              </a:ext>
            </a:extLst>
          </p:cNvPr>
          <p:cNvSpPr>
            <a:spLocks noGrp="1"/>
          </p:cNvSpPr>
          <p:nvPr>
            <p:ph type="ftr" sz="quarter" idx="11"/>
          </p:nvPr>
        </p:nvSpPr>
        <p:spPr/>
        <p:txBody>
          <a:bodyPr/>
          <a:lstStyle/>
          <a:p>
            <a:endParaRPr lang="en-GU"/>
          </a:p>
        </p:txBody>
      </p:sp>
      <p:sp>
        <p:nvSpPr>
          <p:cNvPr id="5" name="Slide Number Placeholder 4">
            <a:extLst>
              <a:ext uri="{FF2B5EF4-FFF2-40B4-BE49-F238E27FC236}">
                <a16:creationId xmlns:a16="http://schemas.microsoft.com/office/drawing/2014/main" id="{DACE6892-B20E-4541-A1EA-37B69305E237}"/>
              </a:ext>
            </a:extLst>
          </p:cNvPr>
          <p:cNvSpPr>
            <a:spLocks noGrp="1"/>
          </p:cNvSpPr>
          <p:nvPr>
            <p:ph type="sldNum" sz="quarter" idx="12"/>
          </p:nvPr>
        </p:nvSpPr>
        <p:spPr/>
        <p:txBody>
          <a:bodyPr/>
          <a:lstStyle/>
          <a:p>
            <a:fld id="{077A6499-ECC1-43F1-A131-A76F221C99F1}" type="slidenum">
              <a:rPr lang="en-GU" smtClean="0"/>
              <a:t>‹#›</a:t>
            </a:fld>
            <a:endParaRPr lang="en-GU"/>
          </a:p>
        </p:txBody>
      </p:sp>
    </p:spTree>
    <p:extLst>
      <p:ext uri="{BB962C8B-B14F-4D97-AF65-F5344CB8AC3E}">
        <p14:creationId xmlns:p14="http://schemas.microsoft.com/office/powerpoint/2010/main" val="3689409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6F5A92-3198-48EF-9FC4-E0F70A41B48B}"/>
              </a:ext>
            </a:extLst>
          </p:cNvPr>
          <p:cNvSpPr>
            <a:spLocks noGrp="1"/>
          </p:cNvSpPr>
          <p:nvPr>
            <p:ph type="dt" sz="half" idx="10"/>
          </p:nvPr>
        </p:nvSpPr>
        <p:spPr/>
        <p:txBody>
          <a:bodyPr/>
          <a:lstStyle/>
          <a:p>
            <a:fld id="{08F269E8-2403-4D9E-AF0D-75AC97F431E7}" type="datetimeFigureOut">
              <a:rPr lang="en-GU" smtClean="0"/>
              <a:t>7/7/2020</a:t>
            </a:fld>
            <a:endParaRPr lang="en-GU"/>
          </a:p>
        </p:txBody>
      </p:sp>
      <p:sp>
        <p:nvSpPr>
          <p:cNvPr id="3" name="Footer Placeholder 2">
            <a:extLst>
              <a:ext uri="{FF2B5EF4-FFF2-40B4-BE49-F238E27FC236}">
                <a16:creationId xmlns:a16="http://schemas.microsoft.com/office/drawing/2014/main" id="{B8647CCF-3B6C-4D3A-BCAE-00D02E2FC0C3}"/>
              </a:ext>
            </a:extLst>
          </p:cNvPr>
          <p:cNvSpPr>
            <a:spLocks noGrp="1"/>
          </p:cNvSpPr>
          <p:nvPr>
            <p:ph type="ftr" sz="quarter" idx="11"/>
          </p:nvPr>
        </p:nvSpPr>
        <p:spPr/>
        <p:txBody>
          <a:bodyPr/>
          <a:lstStyle/>
          <a:p>
            <a:endParaRPr lang="en-GU"/>
          </a:p>
        </p:txBody>
      </p:sp>
      <p:sp>
        <p:nvSpPr>
          <p:cNvPr id="4" name="Slide Number Placeholder 3">
            <a:extLst>
              <a:ext uri="{FF2B5EF4-FFF2-40B4-BE49-F238E27FC236}">
                <a16:creationId xmlns:a16="http://schemas.microsoft.com/office/drawing/2014/main" id="{CA6A225E-9A99-41D4-9C1D-4304F04F30BF}"/>
              </a:ext>
            </a:extLst>
          </p:cNvPr>
          <p:cNvSpPr>
            <a:spLocks noGrp="1"/>
          </p:cNvSpPr>
          <p:nvPr>
            <p:ph type="sldNum" sz="quarter" idx="12"/>
          </p:nvPr>
        </p:nvSpPr>
        <p:spPr/>
        <p:txBody>
          <a:bodyPr/>
          <a:lstStyle/>
          <a:p>
            <a:fld id="{077A6499-ECC1-43F1-A131-A76F221C99F1}" type="slidenum">
              <a:rPr lang="en-GU" smtClean="0"/>
              <a:t>‹#›</a:t>
            </a:fld>
            <a:endParaRPr lang="en-GU"/>
          </a:p>
        </p:txBody>
      </p:sp>
    </p:spTree>
    <p:extLst>
      <p:ext uri="{BB962C8B-B14F-4D97-AF65-F5344CB8AC3E}">
        <p14:creationId xmlns:p14="http://schemas.microsoft.com/office/powerpoint/2010/main" val="583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F3F30-3F5E-4FF3-8465-78530C6A76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U"/>
          </a:p>
        </p:txBody>
      </p:sp>
      <p:sp>
        <p:nvSpPr>
          <p:cNvPr id="3" name="Content Placeholder 2">
            <a:extLst>
              <a:ext uri="{FF2B5EF4-FFF2-40B4-BE49-F238E27FC236}">
                <a16:creationId xmlns:a16="http://schemas.microsoft.com/office/drawing/2014/main" id="{4242E2CE-B0F6-435F-9390-68A215CB5D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U"/>
          </a:p>
        </p:txBody>
      </p:sp>
      <p:sp>
        <p:nvSpPr>
          <p:cNvPr id="4" name="Text Placeholder 3">
            <a:extLst>
              <a:ext uri="{FF2B5EF4-FFF2-40B4-BE49-F238E27FC236}">
                <a16:creationId xmlns:a16="http://schemas.microsoft.com/office/drawing/2014/main" id="{A2A3DAE6-AEAC-4B82-88C8-9CB15A8980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800B95-9060-486A-B455-8B0E60236FC3}"/>
              </a:ext>
            </a:extLst>
          </p:cNvPr>
          <p:cNvSpPr>
            <a:spLocks noGrp="1"/>
          </p:cNvSpPr>
          <p:nvPr>
            <p:ph type="dt" sz="half" idx="10"/>
          </p:nvPr>
        </p:nvSpPr>
        <p:spPr/>
        <p:txBody>
          <a:bodyPr/>
          <a:lstStyle/>
          <a:p>
            <a:fld id="{08F269E8-2403-4D9E-AF0D-75AC97F431E7}" type="datetimeFigureOut">
              <a:rPr lang="en-GU" smtClean="0"/>
              <a:t>7/7/2020</a:t>
            </a:fld>
            <a:endParaRPr lang="en-GU"/>
          </a:p>
        </p:txBody>
      </p:sp>
      <p:sp>
        <p:nvSpPr>
          <p:cNvPr id="6" name="Footer Placeholder 5">
            <a:extLst>
              <a:ext uri="{FF2B5EF4-FFF2-40B4-BE49-F238E27FC236}">
                <a16:creationId xmlns:a16="http://schemas.microsoft.com/office/drawing/2014/main" id="{73F14117-093C-4595-A4FB-840B9B0B240C}"/>
              </a:ext>
            </a:extLst>
          </p:cNvPr>
          <p:cNvSpPr>
            <a:spLocks noGrp="1"/>
          </p:cNvSpPr>
          <p:nvPr>
            <p:ph type="ftr" sz="quarter" idx="11"/>
          </p:nvPr>
        </p:nvSpPr>
        <p:spPr/>
        <p:txBody>
          <a:bodyPr/>
          <a:lstStyle/>
          <a:p>
            <a:endParaRPr lang="en-GU"/>
          </a:p>
        </p:txBody>
      </p:sp>
      <p:sp>
        <p:nvSpPr>
          <p:cNvPr id="7" name="Slide Number Placeholder 6">
            <a:extLst>
              <a:ext uri="{FF2B5EF4-FFF2-40B4-BE49-F238E27FC236}">
                <a16:creationId xmlns:a16="http://schemas.microsoft.com/office/drawing/2014/main" id="{3154592A-E44C-4E51-ABAD-ACBA09010B69}"/>
              </a:ext>
            </a:extLst>
          </p:cNvPr>
          <p:cNvSpPr>
            <a:spLocks noGrp="1"/>
          </p:cNvSpPr>
          <p:nvPr>
            <p:ph type="sldNum" sz="quarter" idx="12"/>
          </p:nvPr>
        </p:nvSpPr>
        <p:spPr/>
        <p:txBody>
          <a:bodyPr/>
          <a:lstStyle/>
          <a:p>
            <a:fld id="{077A6499-ECC1-43F1-A131-A76F221C99F1}" type="slidenum">
              <a:rPr lang="en-GU" smtClean="0"/>
              <a:t>‹#›</a:t>
            </a:fld>
            <a:endParaRPr lang="en-GU"/>
          </a:p>
        </p:txBody>
      </p:sp>
    </p:spTree>
    <p:extLst>
      <p:ext uri="{BB962C8B-B14F-4D97-AF65-F5344CB8AC3E}">
        <p14:creationId xmlns:p14="http://schemas.microsoft.com/office/powerpoint/2010/main" val="3537562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4C621-AD6A-4891-943B-371C7D3457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U"/>
          </a:p>
        </p:txBody>
      </p:sp>
      <p:sp>
        <p:nvSpPr>
          <p:cNvPr id="3" name="Picture Placeholder 2">
            <a:extLst>
              <a:ext uri="{FF2B5EF4-FFF2-40B4-BE49-F238E27FC236}">
                <a16:creationId xmlns:a16="http://schemas.microsoft.com/office/drawing/2014/main" id="{1F09D325-06A1-4487-9C11-5763066920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U"/>
          </a:p>
        </p:txBody>
      </p:sp>
      <p:sp>
        <p:nvSpPr>
          <p:cNvPr id="4" name="Text Placeholder 3">
            <a:extLst>
              <a:ext uri="{FF2B5EF4-FFF2-40B4-BE49-F238E27FC236}">
                <a16:creationId xmlns:a16="http://schemas.microsoft.com/office/drawing/2014/main" id="{CD247CE2-1776-4236-B126-E51571AD80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D3F02E-C4EF-4036-973A-7029CD12A87A}"/>
              </a:ext>
            </a:extLst>
          </p:cNvPr>
          <p:cNvSpPr>
            <a:spLocks noGrp="1"/>
          </p:cNvSpPr>
          <p:nvPr>
            <p:ph type="dt" sz="half" idx="10"/>
          </p:nvPr>
        </p:nvSpPr>
        <p:spPr/>
        <p:txBody>
          <a:bodyPr/>
          <a:lstStyle/>
          <a:p>
            <a:fld id="{08F269E8-2403-4D9E-AF0D-75AC97F431E7}" type="datetimeFigureOut">
              <a:rPr lang="en-GU" smtClean="0"/>
              <a:t>7/7/2020</a:t>
            </a:fld>
            <a:endParaRPr lang="en-GU"/>
          </a:p>
        </p:txBody>
      </p:sp>
      <p:sp>
        <p:nvSpPr>
          <p:cNvPr id="6" name="Footer Placeholder 5">
            <a:extLst>
              <a:ext uri="{FF2B5EF4-FFF2-40B4-BE49-F238E27FC236}">
                <a16:creationId xmlns:a16="http://schemas.microsoft.com/office/drawing/2014/main" id="{741ADC78-AD1E-4577-A267-ACEB4FC1DC3B}"/>
              </a:ext>
            </a:extLst>
          </p:cNvPr>
          <p:cNvSpPr>
            <a:spLocks noGrp="1"/>
          </p:cNvSpPr>
          <p:nvPr>
            <p:ph type="ftr" sz="quarter" idx="11"/>
          </p:nvPr>
        </p:nvSpPr>
        <p:spPr/>
        <p:txBody>
          <a:bodyPr/>
          <a:lstStyle/>
          <a:p>
            <a:endParaRPr lang="en-GU"/>
          </a:p>
        </p:txBody>
      </p:sp>
      <p:sp>
        <p:nvSpPr>
          <p:cNvPr id="7" name="Slide Number Placeholder 6">
            <a:extLst>
              <a:ext uri="{FF2B5EF4-FFF2-40B4-BE49-F238E27FC236}">
                <a16:creationId xmlns:a16="http://schemas.microsoft.com/office/drawing/2014/main" id="{20025D37-B343-43C1-9073-54C25528A54A}"/>
              </a:ext>
            </a:extLst>
          </p:cNvPr>
          <p:cNvSpPr>
            <a:spLocks noGrp="1"/>
          </p:cNvSpPr>
          <p:nvPr>
            <p:ph type="sldNum" sz="quarter" idx="12"/>
          </p:nvPr>
        </p:nvSpPr>
        <p:spPr/>
        <p:txBody>
          <a:bodyPr/>
          <a:lstStyle/>
          <a:p>
            <a:fld id="{077A6499-ECC1-43F1-A131-A76F221C99F1}" type="slidenum">
              <a:rPr lang="en-GU" smtClean="0"/>
              <a:t>‹#›</a:t>
            </a:fld>
            <a:endParaRPr lang="en-GU"/>
          </a:p>
        </p:txBody>
      </p:sp>
    </p:spTree>
    <p:extLst>
      <p:ext uri="{BB962C8B-B14F-4D97-AF65-F5344CB8AC3E}">
        <p14:creationId xmlns:p14="http://schemas.microsoft.com/office/powerpoint/2010/main" val="3987590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FF6114-7BDE-40C1-8D75-540C887794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U"/>
          </a:p>
        </p:txBody>
      </p:sp>
      <p:sp>
        <p:nvSpPr>
          <p:cNvPr id="3" name="Text Placeholder 2">
            <a:extLst>
              <a:ext uri="{FF2B5EF4-FFF2-40B4-BE49-F238E27FC236}">
                <a16:creationId xmlns:a16="http://schemas.microsoft.com/office/drawing/2014/main" id="{9755FB7B-853D-4F58-A1FC-F1BF04BA5B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U"/>
          </a:p>
        </p:txBody>
      </p:sp>
      <p:sp>
        <p:nvSpPr>
          <p:cNvPr id="4" name="Date Placeholder 3">
            <a:extLst>
              <a:ext uri="{FF2B5EF4-FFF2-40B4-BE49-F238E27FC236}">
                <a16:creationId xmlns:a16="http://schemas.microsoft.com/office/drawing/2014/main" id="{45F68F69-418A-49BC-B91C-3CEDCDC4C3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F269E8-2403-4D9E-AF0D-75AC97F431E7}" type="datetimeFigureOut">
              <a:rPr lang="en-GU" smtClean="0"/>
              <a:t>7/7/2020</a:t>
            </a:fld>
            <a:endParaRPr lang="en-GU"/>
          </a:p>
        </p:txBody>
      </p:sp>
      <p:sp>
        <p:nvSpPr>
          <p:cNvPr id="5" name="Footer Placeholder 4">
            <a:extLst>
              <a:ext uri="{FF2B5EF4-FFF2-40B4-BE49-F238E27FC236}">
                <a16:creationId xmlns:a16="http://schemas.microsoft.com/office/drawing/2014/main" id="{1A3F632E-20F2-4998-AC85-1DD163B087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U"/>
          </a:p>
        </p:txBody>
      </p:sp>
      <p:sp>
        <p:nvSpPr>
          <p:cNvPr id="6" name="Slide Number Placeholder 5">
            <a:extLst>
              <a:ext uri="{FF2B5EF4-FFF2-40B4-BE49-F238E27FC236}">
                <a16:creationId xmlns:a16="http://schemas.microsoft.com/office/drawing/2014/main" id="{2608CF02-4B24-499B-A8B5-224054E9C3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7A6499-ECC1-43F1-A131-A76F221C99F1}" type="slidenum">
              <a:rPr lang="en-GU" smtClean="0"/>
              <a:t>‹#›</a:t>
            </a:fld>
            <a:endParaRPr lang="en-GU"/>
          </a:p>
        </p:txBody>
      </p:sp>
    </p:spTree>
    <p:extLst>
      <p:ext uri="{BB962C8B-B14F-4D97-AF65-F5344CB8AC3E}">
        <p14:creationId xmlns:p14="http://schemas.microsoft.com/office/powerpoint/2010/main" val="1842810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1B44300-D577-4CAE-AE73-F5DF90CFDDAC}" type="datetimeFigureOut">
              <a:rPr lang="en-GU" smtClean="0"/>
              <a:t>7/7/2020</a:t>
            </a:fld>
            <a:endParaRPr lang="en-GU"/>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GU"/>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2DC22747-D057-44B3-A184-3A1A1797A905}" type="slidenum">
              <a:rPr lang="en-GU" smtClean="0"/>
              <a:t>‹#›</a:t>
            </a:fld>
            <a:endParaRPr lang="en-GU"/>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52747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25.png"/><Relationship Id="rId2" Type="http://schemas.openxmlformats.org/officeDocument/2006/relationships/image" Target="../media/image6.png"/><Relationship Id="rId1" Type="http://schemas.openxmlformats.org/officeDocument/2006/relationships/slideLayout" Target="../slideLayouts/slideLayout13.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11.png"/><Relationship Id="rId7" Type="http://schemas.openxmlformats.org/officeDocument/2006/relationships/image" Target="../media/image27.png"/><Relationship Id="rId2" Type="http://schemas.openxmlformats.org/officeDocument/2006/relationships/image" Target="../media/image10.png"/><Relationship Id="rId1" Type="http://schemas.openxmlformats.org/officeDocument/2006/relationships/slideLayout" Target="../slideLayouts/slideLayout13.xml"/><Relationship Id="rId6" Type="http://schemas.openxmlformats.org/officeDocument/2006/relationships/image" Target="../media/image26.png"/><Relationship Id="rId5" Type="http://schemas.openxmlformats.org/officeDocument/2006/relationships/image" Target="../media/image14.png"/><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image" Target="../media/image16.png"/><Relationship Id="rId7" Type="http://schemas.openxmlformats.org/officeDocument/2006/relationships/image" Target="../media/image30.png"/><Relationship Id="rId2" Type="http://schemas.openxmlformats.org/officeDocument/2006/relationships/image" Target="../media/image15.png"/><Relationship Id="rId1" Type="http://schemas.openxmlformats.org/officeDocument/2006/relationships/slideLayout" Target="../slideLayouts/slideLayout13.xml"/><Relationship Id="rId6" Type="http://schemas.openxmlformats.org/officeDocument/2006/relationships/image" Target="../media/image29.png"/><Relationship Id="rId5" Type="http://schemas.openxmlformats.org/officeDocument/2006/relationships/image" Target="../media/image18.png"/><Relationship Id="rId4" Type="http://schemas.openxmlformats.org/officeDocument/2006/relationships/image" Target="../media/image17.png"/></Relationships>
</file>

<file path=ppt/slides/_rels/slide14.xml.rels><?xml version="1.0" encoding="UTF-8" standalone="yes"?>
<Relationships xmlns="http://schemas.openxmlformats.org/package/2006/relationships"><Relationship Id="rId2" Type="http://schemas.openxmlformats.org/officeDocument/2006/relationships/hyperlink" Target="mailto:jlibao@triton.uog.edu"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https://www.uog.edu/student-services/rfk-library/articles-and-databases" TargetMode="External"/><Relationship Id="rId2" Type="http://schemas.openxmlformats.org/officeDocument/2006/relationships/hyperlink" Target="http://www.uog.edu/library" TargetMode="Externa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computer.howstuffworks.com/cookie1.htm" TargetMode="External"/><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3.xml"/><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3.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image" Target="../media/image15.png"/><Relationship Id="rId1" Type="http://schemas.openxmlformats.org/officeDocument/2006/relationships/slideLayout" Target="../slideLayouts/slideLayout13.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D3EBE-265C-4D3A-8132-C60DC3E22CC6}"/>
              </a:ext>
            </a:extLst>
          </p:cNvPr>
          <p:cNvSpPr>
            <a:spLocks noGrp="1"/>
          </p:cNvSpPr>
          <p:nvPr>
            <p:ph type="ctrTitle"/>
          </p:nvPr>
        </p:nvSpPr>
        <p:spPr/>
        <p:txBody>
          <a:bodyPr>
            <a:normAutofit fontScale="90000"/>
          </a:bodyPr>
          <a:lstStyle/>
          <a:p>
            <a:r>
              <a:rPr lang="en-US" dirty="0"/>
              <a:t>Database troubleshooting guide</a:t>
            </a:r>
            <a:endParaRPr lang="en-GU" dirty="0"/>
          </a:p>
        </p:txBody>
      </p:sp>
      <p:sp>
        <p:nvSpPr>
          <p:cNvPr id="3" name="Subtitle 2">
            <a:extLst>
              <a:ext uri="{FF2B5EF4-FFF2-40B4-BE49-F238E27FC236}">
                <a16:creationId xmlns:a16="http://schemas.microsoft.com/office/drawing/2014/main" id="{0CB9774D-7E4B-400B-A6D9-7615CD3D54DF}"/>
              </a:ext>
            </a:extLst>
          </p:cNvPr>
          <p:cNvSpPr>
            <a:spLocks noGrp="1"/>
          </p:cNvSpPr>
          <p:nvPr>
            <p:ph type="subTitle" idx="1"/>
          </p:nvPr>
        </p:nvSpPr>
        <p:spPr/>
        <p:txBody>
          <a:bodyPr>
            <a:normAutofit/>
          </a:bodyPr>
          <a:lstStyle/>
          <a:p>
            <a:r>
              <a:rPr lang="en-US" sz="3200" dirty="0">
                <a:solidFill>
                  <a:schemeClr val="accent1">
                    <a:lumMod val="50000"/>
                  </a:schemeClr>
                </a:solidFill>
              </a:rPr>
              <a:t>RFK Library </a:t>
            </a:r>
            <a:r>
              <a:rPr lang="en-US" sz="3200" dirty="0" err="1">
                <a:solidFill>
                  <a:schemeClr val="accent1">
                    <a:lumMod val="50000"/>
                  </a:schemeClr>
                </a:solidFill>
              </a:rPr>
              <a:t>LIBGuides</a:t>
            </a:r>
            <a:endParaRPr lang="en-GU" sz="3200" dirty="0">
              <a:solidFill>
                <a:schemeClr val="accent1">
                  <a:lumMod val="50000"/>
                </a:schemeClr>
              </a:solidFill>
            </a:endParaRPr>
          </a:p>
        </p:txBody>
      </p:sp>
    </p:spTree>
    <p:extLst>
      <p:ext uri="{BB962C8B-B14F-4D97-AF65-F5344CB8AC3E}">
        <p14:creationId xmlns:p14="http://schemas.microsoft.com/office/powerpoint/2010/main" val="3043897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E0E8F-44F5-4AE9-9589-CF7E8257491F}"/>
              </a:ext>
            </a:extLst>
          </p:cNvPr>
          <p:cNvSpPr>
            <a:spLocks noGrp="1"/>
          </p:cNvSpPr>
          <p:nvPr>
            <p:ph type="title"/>
          </p:nvPr>
        </p:nvSpPr>
        <p:spPr/>
        <p:txBody>
          <a:bodyPr/>
          <a:lstStyle/>
          <a:p>
            <a:r>
              <a:rPr lang="en-US" dirty="0"/>
              <a:t>Clear your browser cache and cookies</a:t>
            </a:r>
            <a:endParaRPr lang="en-GU" dirty="0"/>
          </a:p>
        </p:txBody>
      </p:sp>
      <p:sp>
        <p:nvSpPr>
          <p:cNvPr id="3" name="Content Placeholder 2">
            <a:extLst>
              <a:ext uri="{FF2B5EF4-FFF2-40B4-BE49-F238E27FC236}">
                <a16:creationId xmlns:a16="http://schemas.microsoft.com/office/drawing/2014/main" id="{1D2BCBDA-0B47-4A88-BB31-C11BA3A36D3B}"/>
              </a:ext>
            </a:extLst>
          </p:cNvPr>
          <p:cNvSpPr>
            <a:spLocks noGrp="1"/>
          </p:cNvSpPr>
          <p:nvPr>
            <p:ph idx="1"/>
          </p:nvPr>
        </p:nvSpPr>
        <p:spPr>
          <a:xfrm>
            <a:off x="1451579" y="2015732"/>
            <a:ext cx="4864815" cy="3836428"/>
          </a:xfrm>
        </p:spPr>
        <p:txBody>
          <a:bodyPr/>
          <a:lstStyle/>
          <a:p>
            <a:r>
              <a:rPr lang="en-US" dirty="0"/>
              <a:t>Sometimes cookies and cached website files need to be re-downloaded because they are corrupt or old. In these cases, clearing your browser’s cache and cookies will force it to redownload new cookies and website files.</a:t>
            </a:r>
            <a:endParaRPr lang="en-GU" dirty="0"/>
          </a:p>
        </p:txBody>
      </p:sp>
      <p:sp>
        <p:nvSpPr>
          <p:cNvPr id="4" name="Content Placeholder 2">
            <a:extLst>
              <a:ext uri="{FF2B5EF4-FFF2-40B4-BE49-F238E27FC236}">
                <a16:creationId xmlns:a16="http://schemas.microsoft.com/office/drawing/2014/main" id="{7B62857F-DC88-49E4-A56E-3C3B2F233010}"/>
              </a:ext>
            </a:extLst>
          </p:cNvPr>
          <p:cNvSpPr txBox="1">
            <a:spLocks/>
          </p:cNvSpPr>
          <p:nvPr/>
        </p:nvSpPr>
        <p:spPr>
          <a:xfrm>
            <a:off x="6190039" y="2015732"/>
            <a:ext cx="4864815" cy="3836428"/>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n-US" dirty="0"/>
              <a:t>Clear your browser’s cache and cookies in the following situations:</a:t>
            </a:r>
          </a:p>
          <a:p>
            <a:pPr lvl="1"/>
            <a:r>
              <a:rPr lang="en-US" dirty="0">
                <a:solidFill>
                  <a:schemeClr val="accent1">
                    <a:lumMod val="75000"/>
                  </a:schemeClr>
                </a:solidFill>
              </a:rPr>
              <a:t>The database site is incomplete or looks funny when loaded</a:t>
            </a:r>
          </a:p>
          <a:p>
            <a:pPr lvl="1"/>
            <a:r>
              <a:rPr lang="en-US" dirty="0">
                <a:solidFill>
                  <a:schemeClr val="accent1">
                    <a:lumMod val="75000"/>
                  </a:schemeClr>
                </a:solidFill>
              </a:rPr>
              <a:t>The database site loads in another language</a:t>
            </a:r>
          </a:p>
          <a:p>
            <a:pPr lvl="1"/>
            <a:r>
              <a:rPr lang="en-US" dirty="0">
                <a:solidFill>
                  <a:schemeClr val="accent1">
                    <a:lumMod val="75000"/>
                  </a:schemeClr>
                </a:solidFill>
              </a:rPr>
              <a:t>The database site does not show the UOG logo or shows the incorrect university</a:t>
            </a:r>
            <a:endParaRPr lang="en-GU" dirty="0">
              <a:solidFill>
                <a:schemeClr val="accent1">
                  <a:lumMod val="75000"/>
                </a:schemeClr>
              </a:solidFill>
            </a:endParaRPr>
          </a:p>
        </p:txBody>
      </p:sp>
      <p:pic>
        <p:nvPicPr>
          <p:cNvPr id="5" name="Picture 4">
            <a:extLst>
              <a:ext uri="{FF2B5EF4-FFF2-40B4-BE49-F238E27FC236}">
                <a16:creationId xmlns:a16="http://schemas.microsoft.com/office/drawing/2014/main" id="{8C5F9AF9-926C-4E51-9AEC-FAF38C72467E}"/>
              </a:ext>
            </a:extLst>
          </p:cNvPr>
          <p:cNvPicPr>
            <a:picLocks noChangeAspect="1"/>
          </p:cNvPicPr>
          <p:nvPr/>
        </p:nvPicPr>
        <p:blipFill>
          <a:blip r:embed="rId2"/>
          <a:stretch>
            <a:fillRect/>
          </a:stretch>
        </p:blipFill>
        <p:spPr>
          <a:xfrm>
            <a:off x="5734707" y="4996206"/>
            <a:ext cx="2524125" cy="1057275"/>
          </a:xfrm>
          <a:prstGeom prst="rect">
            <a:avLst/>
          </a:prstGeom>
        </p:spPr>
      </p:pic>
      <p:pic>
        <p:nvPicPr>
          <p:cNvPr id="6" name="Picture 5">
            <a:extLst>
              <a:ext uri="{FF2B5EF4-FFF2-40B4-BE49-F238E27FC236}">
                <a16:creationId xmlns:a16="http://schemas.microsoft.com/office/drawing/2014/main" id="{F53C8E77-6E38-4426-9470-FBFCA03D734D}"/>
              </a:ext>
            </a:extLst>
          </p:cNvPr>
          <p:cNvPicPr>
            <a:picLocks noChangeAspect="1"/>
          </p:cNvPicPr>
          <p:nvPr/>
        </p:nvPicPr>
        <p:blipFill>
          <a:blip r:embed="rId3"/>
          <a:stretch>
            <a:fillRect/>
          </a:stretch>
        </p:blipFill>
        <p:spPr>
          <a:xfrm>
            <a:off x="8413580" y="4976717"/>
            <a:ext cx="3743325" cy="1104900"/>
          </a:xfrm>
          <a:prstGeom prst="rect">
            <a:avLst/>
          </a:prstGeom>
        </p:spPr>
      </p:pic>
    </p:spTree>
    <p:extLst>
      <p:ext uri="{BB962C8B-B14F-4D97-AF65-F5344CB8AC3E}">
        <p14:creationId xmlns:p14="http://schemas.microsoft.com/office/powerpoint/2010/main" val="2219667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BF6F4-8A48-4E5B-B680-0F0649DDDAFF}"/>
              </a:ext>
            </a:extLst>
          </p:cNvPr>
          <p:cNvSpPr>
            <a:spLocks noGrp="1"/>
          </p:cNvSpPr>
          <p:nvPr>
            <p:ph type="title"/>
          </p:nvPr>
        </p:nvSpPr>
        <p:spPr/>
        <p:txBody>
          <a:bodyPr/>
          <a:lstStyle/>
          <a:p>
            <a:r>
              <a:rPr lang="en-US" dirty="0"/>
              <a:t>Delete cookies and Cache for </a:t>
            </a:r>
            <a:br>
              <a:rPr lang="en-US" dirty="0"/>
            </a:br>
            <a:r>
              <a:rPr lang="en-US" dirty="0">
                <a:solidFill>
                  <a:schemeClr val="accent1">
                    <a:lumMod val="75000"/>
                  </a:schemeClr>
                </a:solidFill>
              </a:rPr>
              <a:t>Microsoft EDGE</a:t>
            </a:r>
            <a:endParaRPr lang="en-GU" dirty="0">
              <a:solidFill>
                <a:schemeClr val="accent1">
                  <a:lumMod val="75000"/>
                </a:schemeClr>
              </a:solidFill>
            </a:endParaRPr>
          </a:p>
        </p:txBody>
      </p:sp>
      <p:sp>
        <p:nvSpPr>
          <p:cNvPr id="3" name="Content Placeholder 2">
            <a:extLst>
              <a:ext uri="{FF2B5EF4-FFF2-40B4-BE49-F238E27FC236}">
                <a16:creationId xmlns:a16="http://schemas.microsoft.com/office/drawing/2014/main" id="{A45FA458-0C86-489B-93F3-6897DFBDA08D}"/>
              </a:ext>
            </a:extLst>
          </p:cNvPr>
          <p:cNvSpPr>
            <a:spLocks noGrp="1"/>
          </p:cNvSpPr>
          <p:nvPr>
            <p:ph idx="1"/>
          </p:nvPr>
        </p:nvSpPr>
        <p:spPr>
          <a:xfrm>
            <a:off x="1451579" y="2015732"/>
            <a:ext cx="4644421" cy="3670693"/>
          </a:xfrm>
        </p:spPr>
        <p:txBody>
          <a:bodyPr/>
          <a:lstStyle/>
          <a:p>
            <a:r>
              <a:rPr lang="en-US" dirty="0"/>
              <a:t>Click “</a:t>
            </a:r>
            <a:r>
              <a:rPr lang="en-US" dirty="0">
                <a:solidFill>
                  <a:schemeClr val="accent1">
                    <a:lumMod val="75000"/>
                  </a:schemeClr>
                </a:solidFill>
              </a:rPr>
              <a:t>…</a:t>
            </a:r>
            <a:r>
              <a:rPr lang="en-US" dirty="0"/>
              <a:t>” on the top-right of your window, select “</a:t>
            </a:r>
            <a:r>
              <a:rPr lang="en-US" dirty="0">
                <a:solidFill>
                  <a:schemeClr val="accent1">
                    <a:lumMod val="75000"/>
                  </a:schemeClr>
                </a:solidFill>
              </a:rPr>
              <a:t>Settings</a:t>
            </a:r>
            <a:r>
              <a:rPr lang="en-US" dirty="0"/>
              <a:t>”. </a:t>
            </a:r>
          </a:p>
          <a:p>
            <a:r>
              <a:rPr lang="en-US" dirty="0"/>
              <a:t>Click on the "</a:t>
            </a:r>
            <a:r>
              <a:rPr lang="en-US" dirty="0">
                <a:solidFill>
                  <a:schemeClr val="accent1">
                    <a:lumMod val="75000"/>
                  </a:schemeClr>
                </a:solidFill>
              </a:rPr>
              <a:t>Privacy &amp; Security</a:t>
            </a:r>
            <a:r>
              <a:rPr lang="en-US" dirty="0"/>
              <a:t>" tab. </a:t>
            </a:r>
          </a:p>
          <a:p>
            <a:r>
              <a:rPr lang="en-US" dirty="0"/>
              <a:t>Click “</a:t>
            </a:r>
            <a:r>
              <a:rPr lang="en-US" dirty="0">
                <a:solidFill>
                  <a:schemeClr val="accent1">
                    <a:lumMod val="75000"/>
                  </a:schemeClr>
                </a:solidFill>
              </a:rPr>
              <a:t>Choose what to clear</a:t>
            </a:r>
            <a:r>
              <a:rPr lang="en-US" dirty="0"/>
              <a:t>” is selected under “</a:t>
            </a:r>
            <a:r>
              <a:rPr lang="en-US" dirty="0">
                <a:solidFill>
                  <a:schemeClr val="accent1">
                    <a:lumMod val="75000"/>
                  </a:schemeClr>
                </a:solidFill>
              </a:rPr>
              <a:t>Clear browsing data</a:t>
            </a:r>
            <a:r>
              <a:rPr lang="en-US" dirty="0"/>
              <a:t>”</a:t>
            </a:r>
          </a:p>
          <a:p>
            <a:r>
              <a:rPr lang="en-US" dirty="0"/>
              <a:t>Ensure “</a:t>
            </a:r>
            <a:r>
              <a:rPr lang="en-US" dirty="0">
                <a:solidFill>
                  <a:schemeClr val="accent1">
                    <a:lumMod val="75000"/>
                  </a:schemeClr>
                </a:solidFill>
              </a:rPr>
              <a:t>Browsing history</a:t>
            </a:r>
            <a:r>
              <a:rPr lang="en-US" dirty="0"/>
              <a:t>” and “</a:t>
            </a:r>
            <a:r>
              <a:rPr lang="en-US" dirty="0">
                <a:solidFill>
                  <a:schemeClr val="accent1">
                    <a:lumMod val="75000"/>
                  </a:schemeClr>
                </a:solidFill>
              </a:rPr>
              <a:t>Cookies and saved website data</a:t>
            </a:r>
            <a:r>
              <a:rPr lang="en-US" dirty="0"/>
              <a:t>” are selected</a:t>
            </a:r>
          </a:p>
          <a:p>
            <a:r>
              <a:rPr lang="en-US" dirty="0"/>
              <a:t>Finally, click “</a:t>
            </a:r>
            <a:r>
              <a:rPr lang="en-US" dirty="0">
                <a:solidFill>
                  <a:schemeClr val="accent1">
                    <a:lumMod val="75000"/>
                  </a:schemeClr>
                </a:solidFill>
              </a:rPr>
              <a:t>Clear</a:t>
            </a:r>
            <a:r>
              <a:rPr lang="en-US" dirty="0"/>
              <a:t>”</a:t>
            </a:r>
            <a:endParaRPr lang="en-GU" dirty="0"/>
          </a:p>
        </p:txBody>
      </p:sp>
      <p:pic>
        <p:nvPicPr>
          <p:cNvPr id="4" name="Picture 3">
            <a:extLst>
              <a:ext uri="{FF2B5EF4-FFF2-40B4-BE49-F238E27FC236}">
                <a16:creationId xmlns:a16="http://schemas.microsoft.com/office/drawing/2014/main" id="{287673A2-0646-42DB-955D-76B5A03A6655}"/>
              </a:ext>
            </a:extLst>
          </p:cNvPr>
          <p:cNvPicPr>
            <a:picLocks noChangeAspect="1"/>
          </p:cNvPicPr>
          <p:nvPr/>
        </p:nvPicPr>
        <p:blipFill>
          <a:blip r:embed="rId2"/>
          <a:stretch>
            <a:fillRect/>
          </a:stretch>
        </p:blipFill>
        <p:spPr>
          <a:xfrm>
            <a:off x="6096000" y="1945726"/>
            <a:ext cx="2321297" cy="3985869"/>
          </a:xfrm>
          <a:prstGeom prst="rect">
            <a:avLst/>
          </a:prstGeom>
        </p:spPr>
      </p:pic>
      <p:pic>
        <p:nvPicPr>
          <p:cNvPr id="5" name="Picture 4">
            <a:extLst>
              <a:ext uri="{FF2B5EF4-FFF2-40B4-BE49-F238E27FC236}">
                <a16:creationId xmlns:a16="http://schemas.microsoft.com/office/drawing/2014/main" id="{1CF8BF1E-11F0-42A8-AB37-63FF6FFD6313}"/>
              </a:ext>
            </a:extLst>
          </p:cNvPr>
          <p:cNvPicPr>
            <a:picLocks noChangeAspect="1"/>
          </p:cNvPicPr>
          <p:nvPr/>
        </p:nvPicPr>
        <p:blipFill>
          <a:blip r:embed="rId3"/>
          <a:stretch>
            <a:fillRect/>
          </a:stretch>
        </p:blipFill>
        <p:spPr>
          <a:xfrm>
            <a:off x="8482080" y="1918777"/>
            <a:ext cx="2501405" cy="2702984"/>
          </a:xfrm>
          <a:prstGeom prst="rect">
            <a:avLst/>
          </a:prstGeom>
        </p:spPr>
      </p:pic>
      <p:pic>
        <p:nvPicPr>
          <p:cNvPr id="7" name="Picture 6">
            <a:extLst>
              <a:ext uri="{FF2B5EF4-FFF2-40B4-BE49-F238E27FC236}">
                <a16:creationId xmlns:a16="http://schemas.microsoft.com/office/drawing/2014/main" id="{C5B735FA-A6D8-45D3-8E16-EE2615268657}"/>
              </a:ext>
            </a:extLst>
          </p:cNvPr>
          <p:cNvPicPr>
            <a:picLocks noChangeAspect="1"/>
          </p:cNvPicPr>
          <p:nvPr/>
        </p:nvPicPr>
        <p:blipFill>
          <a:blip r:embed="rId4"/>
          <a:stretch>
            <a:fillRect/>
          </a:stretch>
        </p:blipFill>
        <p:spPr>
          <a:xfrm>
            <a:off x="9804151" y="553590"/>
            <a:ext cx="1095375" cy="1171575"/>
          </a:xfrm>
          <a:prstGeom prst="rect">
            <a:avLst/>
          </a:prstGeom>
        </p:spPr>
      </p:pic>
      <p:pic>
        <p:nvPicPr>
          <p:cNvPr id="8" name="Picture 7">
            <a:extLst>
              <a:ext uri="{FF2B5EF4-FFF2-40B4-BE49-F238E27FC236}">
                <a16:creationId xmlns:a16="http://schemas.microsoft.com/office/drawing/2014/main" id="{B65AE171-FC70-4E8C-9ADA-29D2173C70B5}"/>
              </a:ext>
            </a:extLst>
          </p:cNvPr>
          <p:cNvPicPr>
            <a:picLocks noChangeAspect="1"/>
          </p:cNvPicPr>
          <p:nvPr/>
        </p:nvPicPr>
        <p:blipFill>
          <a:blip r:embed="rId5"/>
          <a:stretch>
            <a:fillRect/>
          </a:stretch>
        </p:blipFill>
        <p:spPr>
          <a:xfrm>
            <a:off x="8417297" y="3493804"/>
            <a:ext cx="2914650" cy="1162050"/>
          </a:xfrm>
          <a:prstGeom prst="rect">
            <a:avLst/>
          </a:prstGeom>
        </p:spPr>
      </p:pic>
      <p:pic>
        <p:nvPicPr>
          <p:cNvPr id="10" name="Picture 9">
            <a:extLst>
              <a:ext uri="{FF2B5EF4-FFF2-40B4-BE49-F238E27FC236}">
                <a16:creationId xmlns:a16="http://schemas.microsoft.com/office/drawing/2014/main" id="{D8E2B832-C2A0-40B2-9D2C-8B7FFCA9B5A0}"/>
              </a:ext>
            </a:extLst>
          </p:cNvPr>
          <p:cNvPicPr>
            <a:picLocks noChangeAspect="1"/>
          </p:cNvPicPr>
          <p:nvPr/>
        </p:nvPicPr>
        <p:blipFill>
          <a:blip r:embed="rId6"/>
          <a:stretch>
            <a:fillRect/>
          </a:stretch>
        </p:blipFill>
        <p:spPr>
          <a:xfrm>
            <a:off x="8403976" y="4706169"/>
            <a:ext cx="2495550" cy="790575"/>
          </a:xfrm>
          <a:prstGeom prst="rect">
            <a:avLst/>
          </a:prstGeom>
        </p:spPr>
      </p:pic>
      <p:pic>
        <p:nvPicPr>
          <p:cNvPr id="11" name="Picture 10">
            <a:extLst>
              <a:ext uri="{FF2B5EF4-FFF2-40B4-BE49-F238E27FC236}">
                <a16:creationId xmlns:a16="http://schemas.microsoft.com/office/drawing/2014/main" id="{A3BA4778-9394-43D3-9EDF-19E6491A5058}"/>
              </a:ext>
            </a:extLst>
          </p:cNvPr>
          <p:cNvPicPr>
            <a:picLocks noChangeAspect="1"/>
          </p:cNvPicPr>
          <p:nvPr/>
        </p:nvPicPr>
        <p:blipFill>
          <a:blip r:embed="rId7"/>
          <a:stretch>
            <a:fillRect/>
          </a:stretch>
        </p:blipFill>
        <p:spPr>
          <a:xfrm>
            <a:off x="8482080" y="5541189"/>
            <a:ext cx="2143125" cy="628650"/>
          </a:xfrm>
          <a:prstGeom prst="rect">
            <a:avLst/>
          </a:prstGeom>
        </p:spPr>
      </p:pic>
    </p:spTree>
    <p:extLst>
      <p:ext uri="{BB962C8B-B14F-4D97-AF65-F5344CB8AC3E}">
        <p14:creationId xmlns:p14="http://schemas.microsoft.com/office/powerpoint/2010/main" val="3135361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30AA9-6FF1-4B6E-99C3-965E21522C01}"/>
              </a:ext>
            </a:extLst>
          </p:cNvPr>
          <p:cNvSpPr>
            <a:spLocks noGrp="1"/>
          </p:cNvSpPr>
          <p:nvPr>
            <p:ph type="title"/>
          </p:nvPr>
        </p:nvSpPr>
        <p:spPr/>
        <p:txBody>
          <a:bodyPr/>
          <a:lstStyle/>
          <a:p>
            <a:r>
              <a:rPr lang="en-US" dirty="0"/>
              <a:t>Delete cookies and Cache for </a:t>
            </a:r>
            <a:br>
              <a:rPr lang="en-US" dirty="0"/>
            </a:br>
            <a:r>
              <a:rPr lang="en-US" dirty="0"/>
              <a:t>google </a:t>
            </a:r>
            <a:r>
              <a:rPr lang="en-US" dirty="0">
                <a:solidFill>
                  <a:schemeClr val="accent1">
                    <a:lumMod val="75000"/>
                  </a:schemeClr>
                </a:solidFill>
              </a:rPr>
              <a:t>chrome</a:t>
            </a:r>
            <a:endParaRPr lang="en-GU" dirty="0">
              <a:solidFill>
                <a:schemeClr val="accent1">
                  <a:lumMod val="75000"/>
                </a:schemeClr>
              </a:solidFill>
            </a:endParaRPr>
          </a:p>
        </p:txBody>
      </p:sp>
      <p:sp>
        <p:nvSpPr>
          <p:cNvPr id="3" name="Content Placeholder 2">
            <a:extLst>
              <a:ext uri="{FF2B5EF4-FFF2-40B4-BE49-F238E27FC236}">
                <a16:creationId xmlns:a16="http://schemas.microsoft.com/office/drawing/2014/main" id="{8817958B-C399-45D0-AAA1-55124FEE52EE}"/>
              </a:ext>
            </a:extLst>
          </p:cNvPr>
          <p:cNvSpPr>
            <a:spLocks noGrp="1"/>
          </p:cNvSpPr>
          <p:nvPr>
            <p:ph idx="1"/>
          </p:nvPr>
        </p:nvSpPr>
        <p:spPr>
          <a:xfrm>
            <a:off x="6593467" y="1963842"/>
            <a:ext cx="4644421" cy="3656406"/>
          </a:xfrm>
        </p:spPr>
        <p:txBody>
          <a:bodyPr>
            <a:normAutofit fontScale="92500" lnSpcReduction="10000"/>
          </a:bodyPr>
          <a:lstStyle/>
          <a:p>
            <a:r>
              <a:rPr lang="en-US" dirty="0"/>
              <a:t>Click         on the top-right of your window, select “</a:t>
            </a:r>
            <a:r>
              <a:rPr lang="en-US" dirty="0">
                <a:solidFill>
                  <a:schemeClr val="accent1">
                    <a:lumMod val="75000"/>
                  </a:schemeClr>
                </a:solidFill>
              </a:rPr>
              <a:t>Settings</a:t>
            </a:r>
            <a:r>
              <a:rPr lang="en-US" dirty="0"/>
              <a:t>”. </a:t>
            </a:r>
          </a:p>
          <a:p>
            <a:r>
              <a:rPr lang="en-US" dirty="0"/>
              <a:t>Click on the "</a:t>
            </a:r>
            <a:r>
              <a:rPr lang="en-US" dirty="0">
                <a:solidFill>
                  <a:schemeClr val="accent1">
                    <a:lumMod val="75000"/>
                  </a:schemeClr>
                </a:solidFill>
              </a:rPr>
              <a:t>Privacy and Security</a:t>
            </a:r>
            <a:r>
              <a:rPr lang="en-US" dirty="0"/>
              <a:t>" </a:t>
            </a:r>
          </a:p>
          <a:p>
            <a:r>
              <a:rPr lang="en-US" dirty="0"/>
              <a:t>Click “</a:t>
            </a:r>
            <a:r>
              <a:rPr lang="en-US" dirty="0">
                <a:solidFill>
                  <a:schemeClr val="accent1">
                    <a:lumMod val="75000"/>
                  </a:schemeClr>
                </a:solidFill>
              </a:rPr>
              <a:t>Clear browsing data</a:t>
            </a:r>
            <a:r>
              <a:rPr lang="en-US" dirty="0"/>
              <a:t>”</a:t>
            </a:r>
          </a:p>
          <a:p>
            <a:r>
              <a:rPr lang="en-US" dirty="0"/>
              <a:t>Choose “</a:t>
            </a:r>
            <a:r>
              <a:rPr lang="en-US" dirty="0">
                <a:solidFill>
                  <a:schemeClr val="accent1">
                    <a:lumMod val="75000"/>
                  </a:schemeClr>
                </a:solidFill>
              </a:rPr>
              <a:t>Time range</a:t>
            </a:r>
            <a:r>
              <a:rPr lang="en-US" dirty="0"/>
              <a:t>” (at least 24 hours)</a:t>
            </a:r>
          </a:p>
          <a:p>
            <a:r>
              <a:rPr lang="en-US" dirty="0"/>
              <a:t>Ensure that both “</a:t>
            </a:r>
            <a:r>
              <a:rPr lang="en-US" dirty="0">
                <a:solidFill>
                  <a:schemeClr val="accent1">
                    <a:lumMod val="75000"/>
                  </a:schemeClr>
                </a:solidFill>
              </a:rPr>
              <a:t>Browsing history</a:t>
            </a:r>
            <a:r>
              <a:rPr lang="en-US" dirty="0"/>
              <a:t>” and “</a:t>
            </a:r>
            <a:r>
              <a:rPr lang="en-US" dirty="0">
                <a:solidFill>
                  <a:schemeClr val="accent1">
                    <a:lumMod val="75000"/>
                  </a:schemeClr>
                </a:solidFill>
              </a:rPr>
              <a:t>Cookies and other site data</a:t>
            </a:r>
            <a:r>
              <a:rPr lang="en-US" dirty="0"/>
              <a:t>” is selected under “</a:t>
            </a:r>
            <a:r>
              <a:rPr lang="en-US" dirty="0">
                <a:solidFill>
                  <a:schemeClr val="accent1">
                    <a:lumMod val="75000"/>
                  </a:schemeClr>
                </a:solidFill>
              </a:rPr>
              <a:t>Basic</a:t>
            </a:r>
            <a:r>
              <a:rPr lang="en-US" dirty="0"/>
              <a:t>”.</a:t>
            </a:r>
          </a:p>
          <a:p>
            <a:r>
              <a:rPr lang="en-US" dirty="0"/>
              <a:t>Finally, click “</a:t>
            </a:r>
            <a:r>
              <a:rPr lang="en-US" dirty="0">
                <a:solidFill>
                  <a:schemeClr val="accent1">
                    <a:lumMod val="75000"/>
                  </a:schemeClr>
                </a:solidFill>
              </a:rPr>
              <a:t>Clear data</a:t>
            </a:r>
            <a:r>
              <a:rPr lang="en-US" dirty="0"/>
              <a:t>”</a:t>
            </a:r>
            <a:endParaRPr lang="en-GU" dirty="0"/>
          </a:p>
          <a:p>
            <a:endParaRPr lang="en-GU" dirty="0"/>
          </a:p>
        </p:txBody>
      </p:sp>
      <p:pic>
        <p:nvPicPr>
          <p:cNvPr id="4" name="Picture 3">
            <a:extLst>
              <a:ext uri="{FF2B5EF4-FFF2-40B4-BE49-F238E27FC236}">
                <a16:creationId xmlns:a16="http://schemas.microsoft.com/office/drawing/2014/main" id="{D564047F-30AE-467A-9E12-ED83032F13B2}"/>
              </a:ext>
            </a:extLst>
          </p:cNvPr>
          <p:cNvPicPr>
            <a:picLocks noChangeAspect="1"/>
          </p:cNvPicPr>
          <p:nvPr/>
        </p:nvPicPr>
        <p:blipFill>
          <a:blip r:embed="rId2"/>
          <a:stretch>
            <a:fillRect/>
          </a:stretch>
        </p:blipFill>
        <p:spPr>
          <a:xfrm>
            <a:off x="7573108" y="2071633"/>
            <a:ext cx="314325" cy="285750"/>
          </a:xfrm>
          <a:prstGeom prst="rect">
            <a:avLst/>
          </a:prstGeom>
        </p:spPr>
      </p:pic>
      <p:pic>
        <p:nvPicPr>
          <p:cNvPr id="5" name="Picture 4">
            <a:extLst>
              <a:ext uri="{FF2B5EF4-FFF2-40B4-BE49-F238E27FC236}">
                <a16:creationId xmlns:a16="http://schemas.microsoft.com/office/drawing/2014/main" id="{F8018E25-BE10-4D48-9B4A-28E09B8ED0A5}"/>
              </a:ext>
            </a:extLst>
          </p:cNvPr>
          <p:cNvPicPr>
            <a:picLocks noChangeAspect="1"/>
          </p:cNvPicPr>
          <p:nvPr/>
        </p:nvPicPr>
        <p:blipFill>
          <a:blip r:embed="rId3"/>
          <a:stretch>
            <a:fillRect/>
          </a:stretch>
        </p:blipFill>
        <p:spPr>
          <a:xfrm>
            <a:off x="2073501" y="1923729"/>
            <a:ext cx="1959797" cy="1808489"/>
          </a:xfrm>
          <a:prstGeom prst="rect">
            <a:avLst/>
          </a:prstGeom>
        </p:spPr>
      </p:pic>
      <p:pic>
        <p:nvPicPr>
          <p:cNvPr id="6" name="Picture 5">
            <a:extLst>
              <a:ext uri="{FF2B5EF4-FFF2-40B4-BE49-F238E27FC236}">
                <a16:creationId xmlns:a16="http://schemas.microsoft.com/office/drawing/2014/main" id="{B7C5CD37-A91A-49EA-8B4A-B0167646B04B}"/>
              </a:ext>
            </a:extLst>
          </p:cNvPr>
          <p:cNvPicPr>
            <a:picLocks noChangeAspect="1"/>
          </p:cNvPicPr>
          <p:nvPr/>
        </p:nvPicPr>
        <p:blipFill>
          <a:blip r:embed="rId4"/>
          <a:stretch>
            <a:fillRect/>
          </a:stretch>
        </p:blipFill>
        <p:spPr>
          <a:xfrm>
            <a:off x="697951" y="1983556"/>
            <a:ext cx="1199489" cy="766762"/>
          </a:xfrm>
          <a:prstGeom prst="rect">
            <a:avLst/>
          </a:prstGeom>
        </p:spPr>
      </p:pic>
      <p:pic>
        <p:nvPicPr>
          <p:cNvPr id="8" name="Picture 7">
            <a:extLst>
              <a:ext uri="{FF2B5EF4-FFF2-40B4-BE49-F238E27FC236}">
                <a16:creationId xmlns:a16="http://schemas.microsoft.com/office/drawing/2014/main" id="{2B461A3A-CD01-4934-8E15-D0CA1989824B}"/>
              </a:ext>
            </a:extLst>
          </p:cNvPr>
          <p:cNvPicPr>
            <a:picLocks noChangeAspect="1"/>
          </p:cNvPicPr>
          <p:nvPr/>
        </p:nvPicPr>
        <p:blipFill>
          <a:blip r:embed="rId5"/>
          <a:stretch>
            <a:fillRect/>
          </a:stretch>
        </p:blipFill>
        <p:spPr>
          <a:xfrm>
            <a:off x="9858375" y="765502"/>
            <a:ext cx="971550" cy="942975"/>
          </a:xfrm>
          <a:prstGeom prst="rect">
            <a:avLst/>
          </a:prstGeom>
        </p:spPr>
      </p:pic>
      <p:pic>
        <p:nvPicPr>
          <p:cNvPr id="9" name="Picture 8">
            <a:extLst>
              <a:ext uri="{FF2B5EF4-FFF2-40B4-BE49-F238E27FC236}">
                <a16:creationId xmlns:a16="http://schemas.microsoft.com/office/drawing/2014/main" id="{597DE677-2E2D-4FAF-A622-625BFD974AFD}"/>
              </a:ext>
            </a:extLst>
          </p:cNvPr>
          <p:cNvPicPr>
            <a:picLocks noChangeAspect="1"/>
          </p:cNvPicPr>
          <p:nvPr/>
        </p:nvPicPr>
        <p:blipFill>
          <a:blip r:embed="rId6"/>
          <a:stretch>
            <a:fillRect/>
          </a:stretch>
        </p:blipFill>
        <p:spPr>
          <a:xfrm>
            <a:off x="4135093" y="2444965"/>
            <a:ext cx="2458374" cy="766015"/>
          </a:xfrm>
          <a:prstGeom prst="rect">
            <a:avLst/>
          </a:prstGeom>
        </p:spPr>
      </p:pic>
      <p:pic>
        <p:nvPicPr>
          <p:cNvPr id="10" name="Picture 9">
            <a:extLst>
              <a:ext uri="{FF2B5EF4-FFF2-40B4-BE49-F238E27FC236}">
                <a16:creationId xmlns:a16="http://schemas.microsoft.com/office/drawing/2014/main" id="{0C7C5A94-FE0F-4E4A-AE39-0CB83BBC99F8}"/>
              </a:ext>
            </a:extLst>
          </p:cNvPr>
          <p:cNvPicPr>
            <a:picLocks noChangeAspect="1"/>
          </p:cNvPicPr>
          <p:nvPr/>
        </p:nvPicPr>
        <p:blipFill>
          <a:blip r:embed="rId7"/>
          <a:stretch>
            <a:fillRect/>
          </a:stretch>
        </p:blipFill>
        <p:spPr>
          <a:xfrm>
            <a:off x="1445824" y="3950097"/>
            <a:ext cx="2689269" cy="1960250"/>
          </a:xfrm>
          <a:prstGeom prst="rect">
            <a:avLst/>
          </a:prstGeom>
        </p:spPr>
      </p:pic>
      <p:pic>
        <p:nvPicPr>
          <p:cNvPr id="11" name="Picture 10">
            <a:extLst>
              <a:ext uri="{FF2B5EF4-FFF2-40B4-BE49-F238E27FC236}">
                <a16:creationId xmlns:a16="http://schemas.microsoft.com/office/drawing/2014/main" id="{90FF29EB-3A05-4559-93FB-80D1A1774825}"/>
              </a:ext>
            </a:extLst>
          </p:cNvPr>
          <p:cNvPicPr>
            <a:picLocks noChangeAspect="1"/>
          </p:cNvPicPr>
          <p:nvPr/>
        </p:nvPicPr>
        <p:blipFill>
          <a:blip r:embed="rId8"/>
          <a:stretch>
            <a:fillRect/>
          </a:stretch>
        </p:blipFill>
        <p:spPr>
          <a:xfrm>
            <a:off x="4457458" y="4434922"/>
            <a:ext cx="2009775" cy="990600"/>
          </a:xfrm>
          <a:prstGeom prst="rect">
            <a:avLst/>
          </a:prstGeom>
        </p:spPr>
      </p:pic>
    </p:spTree>
    <p:extLst>
      <p:ext uri="{BB962C8B-B14F-4D97-AF65-F5344CB8AC3E}">
        <p14:creationId xmlns:p14="http://schemas.microsoft.com/office/powerpoint/2010/main" val="832126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18EB0-A454-40A0-908E-87F89ACF98D5}"/>
              </a:ext>
            </a:extLst>
          </p:cNvPr>
          <p:cNvSpPr>
            <a:spLocks noGrp="1"/>
          </p:cNvSpPr>
          <p:nvPr>
            <p:ph type="title"/>
          </p:nvPr>
        </p:nvSpPr>
        <p:spPr/>
        <p:txBody>
          <a:bodyPr/>
          <a:lstStyle/>
          <a:p>
            <a:r>
              <a:rPr lang="en-US" dirty="0"/>
              <a:t>Delete cookies and Cache for </a:t>
            </a:r>
            <a:br>
              <a:rPr lang="en-US" dirty="0"/>
            </a:br>
            <a:r>
              <a:rPr lang="en-US" dirty="0"/>
              <a:t>Mozilla </a:t>
            </a:r>
            <a:r>
              <a:rPr lang="en-US" dirty="0">
                <a:solidFill>
                  <a:schemeClr val="accent1">
                    <a:lumMod val="75000"/>
                  </a:schemeClr>
                </a:solidFill>
              </a:rPr>
              <a:t>Firefox</a:t>
            </a:r>
            <a:endParaRPr lang="en-GU" dirty="0">
              <a:solidFill>
                <a:schemeClr val="accent1">
                  <a:lumMod val="75000"/>
                </a:schemeClr>
              </a:solidFill>
            </a:endParaRPr>
          </a:p>
        </p:txBody>
      </p:sp>
      <p:sp>
        <p:nvSpPr>
          <p:cNvPr id="3" name="Content Placeholder 2">
            <a:extLst>
              <a:ext uri="{FF2B5EF4-FFF2-40B4-BE49-F238E27FC236}">
                <a16:creationId xmlns:a16="http://schemas.microsoft.com/office/drawing/2014/main" id="{73910D55-73BA-4FEF-8911-1ADDEB497511}"/>
              </a:ext>
            </a:extLst>
          </p:cNvPr>
          <p:cNvSpPr>
            <a:spLocks noGrp="1"/>
          </p:cNvSpPr>
          <p:nvPr>
            <p:ph idx="1"/>
          </p:nvPr>
        </p:nvSpPr>
        <p:spPr>
          <a:xfrm>
            <a:off x="1451580" y="2015732"/>
            <a:ext cx="3707130" cy="3998269"/>
          </a:xfrm>
        </p:spPr>
        <p:txBody>
          <a:bodyPr>
            <a:normAutofit/>
          </a:bodyPr>
          <a:lstStyle/>
          <a:p>
            <a:r>
              <a:rPr lang="en-US" dirty="0"/>
              <a:t>Click         on the top-right of your window, select “</a:t>
            </a:r>
            <a:r>
              <a:rPr lang="en-US" dirty="0">
                <a:solidFill>
                  <a:schemeClr val="accent1">
                    <a:lumMod val="75000"/>
                  </a:schemeClr>
                </a:solidFill>
              </a:rPr>
              <a:t>Options</a:t>
            </a:r>
            <a:r>
              <a:rPr lang="en-US" dirty="0"/>
              <a:t>”. </a:t>
            </a:r>
          </a:p>
          <a:p>
            <a:r>
              <a:rPr lang="en-US" dirty="0"/>
              <a:t>Click on the "</a:t>
            </a:r>
            <a:r>
              <a:rPr lang="en-US" dirty="0">
                <a:solidFill>
                  <a:schemeClr val="accent1">
                    <a:lumMod val="75000"/>
                  </a:schemeClr>
                </a:solidFill>
              </a:rPr>
              <a:t>Privacy &amp; Security</a:t>
            </a:r>
            <a:r>
              <a:rPr lang="en-US" dirty="0"/>
              <a:t>" </a:t>
            </a:r>
          </a:p>
          <a:p>
            <a:r>
              <a:rPr lang="en-US" dirty="0"/>
              <a:t>Click “</a:t>
            </a:r>
            <a:r>
              <a:rPr lang="en-US" dirty="0">
                <a:solidFill>
                  <a:schemeClr val="accent1">
                    <a:lumMod val="75000"/>
                  </a:schemeClr>
                </a:solidFill>
              </a:rPr>
              <a:t>Clear Data…</a:t>
            </a:r>
            <a:r>
              <a:rPr lang="en-US" dirty="0"/>
              <a:t>”</a:t>
            </a:r>
          </a:p>
          <a:p>
            <a:r>
              <a:rPr lang="en-US" dirty="0"/>
              <a:t>Ensure that both “</a:t>
            </a:r>
            <a:r>
              <a:rPr lang="en-US" dirty="0">
                <a:solidFill>
                  <a:schemeClr val="accent1">
                    <a:lumMod val="75000"/>
                  </a:schemeClr>
                </a:solidFill>
              </a:rPr>
              <a:t>cookies and Site Data</a:t>
            </a:r>
            <a:r>
              <a:rPr lang="en-US" dirty="0"/>
              <a:t>” and “</a:t>
            </a:r>
            <a:r>
              <a:rPr lang="en-US" dirty="0">
                <a:solidFill>
                  <a:schemeClr val="accent1">
                    <a:lumMod val="75000"/>
                  </a:schemeClr>
                </a:solidFill>
              </a:rPr>
              <a:t>Cached Web Content</a:t>
            </a:r>
            <a:r>
              <a:rPr lang="en-US" dirty="0"/>
              <a:t>”</a:t>
            </a:r>
          </a:p>
          <a:p>
            <a:r>
              <a:rPr lang="en-US" dirty="0"/>
              <a:t>Finally, click “</a:t>
            </a:r>
            <a:r>
              <a:rPr lang="en-US" dirty="0">
                <a:solidFill>
                  <a:schemeClr val="accent1">
                    <a:lumMod val="75000"/>
                  </a:schemeClr>
                </a:solidFill>
              </a:rPr>
              <a:t>Clear</a:t>
            </a:r>
            <a:r>
              <a:rPr lang="en-US" dirty="0"/>
              <a:t>”</a:t>
            </a:r>
            <a:endParaRPr lang="en-GU" dirty="0"/>
          </a:p>
        </p:txBody>
      </p:sp>
      <p:pic>
        <p:nvPicPr>
          <p:cNvPr id="4" name="Picture 3">
            <a:extLst>
              <a:ext uri="{FF2B5EF4-FFF2-40B4-BE49-F238E27FC236}">
                <a16:creationId xmlns:a16="http://schemas.microsoft.com/office/drawing/2014/main" id="{6524B374-E861-4EA6-BE64-22B8A5203719}"/>
              </a:ext>
            </a:extLst>
          </p:cNvPr>
          <p:cNvPicPr>
            <a:picLocks noChangeAspect="1"/>
          </p:cNvPicPr>
          <p:nvPr/>
        </p:nvPicPr>
        <p:blipFill>
          <a:blip r:embed="rId2"/>
          <a:stretch>
            <a:fillRect/>
          </a:stretch>
        </p:blipFill>
        <p:spPr>
          <a:xfrm>
            <a:off x="9701213" y="642541"/>
            <a:ext cx="1146593" cy="1086246"/>
          </a:xfrm>
          <a:prstGeom prst="rect">
            <a:avLst/>
          </a:prstGeom>
        </p:spPr>
      </p:pic>
      <p:pic>
        <p:nvPicPr>
          <p:cNvPr id="6" name="Picture 5">
            <a:extLst>
              <a:ext uri="{FF2B5EF4-FFF2-40B4-BE49-F238E27FC236}">
                <a16:creationId xmlns:a16="http://schemas.microsoft.com/office/drawing/2014/main" id="{9B789543-B5EE-427B-BBC3-EAA4395CBE9D}"/>
              </a:ext>
            </a:extLst>
          </p:cNvPr>
          <p:cNvPicPr>
            <a:picLocks noChangeAspect="1"/>
          </p:cNvPicPr>
          <p:nvPr/>
        </p:nvPicPr>
        <p:blipFill>
          <a:blip r:embed="rId3"/>
          <a:stretch>
            <a:fillRect/>
          </a:stretch>
        </p:blipFill>
        <p:spPr>
          <a:xfrm>
            <a:off x="2386013" y="2000248"/>
            <a:ext cx="457200" cy="400050"/>
          </a:xfrm>
          <a:prstGeom prst="rect">
            <a:avLst/>
          </a:prstGeom>
        </p:spPr>
      </p:pic>
      <p:pic>
        <p:nvPicPr>
          <p:cNvPr id="7" name="Picture 6">
            <a:extLst>
              <a:ext uri="{FF2B5EF4-FFF2-40B4-BE49-F238E27FC236}">
                <a16:creationId xmlns:a16="http://schemas.microsoft.com/office/drawing/2014/main" id="{774C7E49-9874-4C98-9825-A69FA086DACE}"/>
              </a:ext>
            </a:extLst>
          </p:cNvPr>
          <p:cNvPicPr>
            <a:picLocks noChangeAspect="1"/>
          </p:cNvPicPr>
          <p:nvPr/>
        </p:nvPicPr>
        <p:blipFill>
          <a:blip r:embed="rId4"/>
          <a:stretch>
            <a:fillRect/>
          </a:stretch>
        </p:blipFill>
        <p:spPr>
          <a:xfrm>
            <a:off x="5158709" y="1919340"/>
            <a:ext cx="2609850" cy="4029075"/>
          </a:xfrm>
          <a:prstGeom prst="rect">
            <a:avLst/>
          </a:prstGeom>
        </p:spPr>
      </p:pic>
      <p:pic>
        <p:nvPicPr>
          <p:cNvPr id="8" name="Picture 7">
            <a:extLst>
              <a:ext uri="{FF2B5EF4-FFF2-40B4-BE49-F238E27FC236}">
                <a16:creationId xmlns:a16="http://schemas.microsoft.com/office/drawing/2014/main" id="{CBD036AA-82A2-406A-B35A-8D3DC09B3DAF}"/>
              </a:ext>
            </a:extLst>
          </p:cNvPr>
          <p:cNvPicPr>
            <a:picLocks noChangeAspect="1"/>
          </p:cNvPicPr>
          <p:nvPr/>
        </p:nvPicPr>
        <p:blipFill>
          <a:blip r:embed="rId5"/>
          <a:stretch>
            <a:fillRect/>
          </a:stretch>
        </p:blipFill>
        <p:spPr>
          <a:xfrm>
            <a:off x="7831602" y="1919340"/>
            <a:ext cx="1796554" cy="1861178"/>
          </a:xfrm>
          <a:prstGeom prst="rect">
            <a:avLst/>
          </a:prstGeom>
        </p:spPr>
      </p:pic>
      <p:pic>
        <p:nvPicPr>
          <p:cNvPr id="11" name="Picture 10">
            <a:extLst>
              <a:ext uri="{FF2B5EF4-FFF2-40B4-BE49-F238E27FC236}">
                <a16:creationId xmlns:a16="http://schemas.microsoft.com/office/drawing/2014/main" id="{2E59122A-70F5-41A5-8CEA-33734A543958}"/>
              </a:ext>
            </a:extLst>
          </p:cNvPr>
          <p:cNvPicPr>
            <a:picLocks noChangeAspect="1"/>
          </p:cNvPicPr>
          <p:nvPr/>
        </p:nvPicPr>
        <p:blipFill>
          <a:blip r:embed="rId6"/>
          <a:stretch>
            <a:fillRect/>
          </a:stretch>
        </p:blipFill>
        <p:spPr>
          <a:xfrm>
            <a:off x="7781327" y="3841096"/>
            <a:ext cx="4410673" cy="1049235"/>
          </a:xfrm>
          <a:prstGeom prst="rect">
            <a:avLst/>
          </a:prstGeom>
        </p:spPr>
      </p:pic>
      <p:pic>
        <p:nvPicPr>
          <p:cNvPr id="12" name="Picture 11">
            <a:extLst>
              <a:ext uri="{FF2B5EF4-FFF2-40B4-BE49-F238E27FC236}">
                <a16:creationId xmlns:a16="http://schemas.microsoft.com/office/drawing/2014/main" id="{A953E0F0-CA18-45A4-96C0-18B7EDAA8A45}"/>
              </a:ext>
            </a:extLst>
          </p:cNvPr>
          <p:cNvPicPr>
            <a:picLocks noChangeAspect="1"/>
          </p:cNvPicPr>
          <p:nvPr/>
        </p:nvPicPr>
        <p:blipFill>
          <a:blip r:embed="rId7"/>
          <a:stretch>
            <a:fillRect/>
          </a:stretch>
        </p:blipFill>
        <p:spPr>
          <a:xfrm>
            <a:off x="7768559" y="4950909"/>
            <a:ext cx="2472721" cy="1054434"/>
          </a:xfrm>
          <a:prstGeom prst="rect">
            <a:avLst/>
          </a:prstGeom>
        </p:spPr>
      </p:pic>
      <p:pic>
        <p:nvPicPr>
          <p:cNvPr id="13" name="Picture 12">
            <a:extLst>
              <a:ext uri="{FF2B5EF4-FFF2-40B4-BE49-F238E27FC236}">
                <a16:creationId xmlns:a16="http://schemas.microsoft.com/office/drawing/2014/main" id="{C7ECA1B0-3C5E-4641-ACA1-432DD0921E83}"/>
              </a:ext>
            </a:extLst>
          </p:cNvPr>
          <p:cNvPicPr>
            <a:picLocks noChangeAspect="1"/>
          </p:cNvPicPr>
          <p:nvPr/>
        </p:nvPicPr>
        <p:blipFill>
          <a:blip r:embed="rId8"/>
          <a:stretch>
            <a:fillRect/>
          </a:stretch>
        </p:blipFill>
        <p:spPr>
          <a:xfrm>
            <a:off x="10378408" y="5111971"/>
            <a:ext cx="1771650" cy="923925"/>
          </a:xfrm>
          <a:prstGeom prst="rect">
            <a:avLst/>
          </a:prstGeom>
        </p:spPr>
      </p:pic>
    </p:spTree>
    <p:extLst>
      <p:ext uri="{BB962C8B-B14F-4D97-AF65-F5344CB8AC3E}">
        <p14:creationId xmlns:p14="http://schemas.microsoft.com/office/powerpoint/2010/main" val="304719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0604E-3A96-4E08-95DB-A28175524797}"/>
              </a:ext>
            </a:extLst>
          </p:cNvPr>
          <p:cNvSpPr>
            <a:spLocks noGrp="1"/>
          </p:cNvSpPr>
          <p:nvPr>
            <p:ph type="title"/>
          </p:nvPr>
        </p:nvSpPr>
        <p:spPr/>
        <p:txBody>
          <a:bodyPr/>
          <a:lstStyle/>
          <a:p>
            <a:r>
              <a:rPr lang="en-US" dirty="0"/>
              <a:t>If nothing works, Please contact us</a:t>
            </a:r>
            <a:endParaRPr lang="en-GU" dirty="0"/>
          </a:p>
        </p:txBody>
      </p:sp>
      <p:sp>
        <p:nvSpPr>
          <p:cNvPr id="3" name="Content Placeholder 2">
            <a:extLst>
              <a:ext uri="{FF2B5EF4-FFF2-40B4-BE49-F238E27FC236}">
                <a16:creationId xmlns:a16="http://schemas.microsoft.com/office/drawing/2014/main" id="{E1326E8D-B5D2-4694-A32B-D339BC4E457B}"/>
              </a:ext>
            </a:extLst>
          </p:cNvPr>
          <p:cNvSpPr>
            <a:spLocks noGrp="1"/>
          </p:cNvSpPr>
          <p:nvPr>
            <p:ph idx="1"/>
          </p:nvPr>
        </p:nvSpPr>
        <p:spPr>
          <a:xfrm>
            <a:off x="1451580" y="2015732"/>
            <a:ext cx="4344310" cy="3667616"/>
          </a:xfrm>
        </p:spPr>
        <p:txBody>
          <a:bodyPr>
            <a:normAutofit lnSpcReduction="10000"/>
          </a:bodyPr>
          <a:lstStyle/>
          <a:p>
            <a:r>
              <a:rPr lang="en-US" dirty="0"/>
              <a:t>Please use the one of following contacts to report database issues and assistance:</a:t>
            </a:r>
          </a:p>
          <a:p>
            <a:pPr lvl="1"/>
            <a:r>
              <a:rPr lang="en-US" dirty="0"/>
              <a:t>Contact </a:t>
            </a:r>
            <a:r>
              <a:rPr lang="en-US" dirty="0">
                <a:solidFill>
                  <a:schemeClr val="accent1">
                    <a:lumMod val="75000"/>
                  </a:schemeClr>
                </a:solidFill>
              </a:rPr>
              <a:t>(671) 735-2321</a:t>
            </a:r>
          </a:p>
          <a:p>
            <a:pPr lvl="1"/>
            <a:r>
              <a:rPr lang="en-US" dirty="0"/>
              <a:t>Or</a:t>
            </a:r>
            <a:r>
              <a:rPr lang="en-US" dirty="0">
                <a:solidFill>
                  <a:schemeClr val="accent1">
                    <a:lumMod val="75000"/>
                  </a:schemeClr>
                </a:solidFill>
              </a:rPr>
              <a:t> (671) 735-2341</a:t>
            </a:r>
          </a:p>
          <a:p>
            <a:pPr lvl="1"/>
            <a:r>
              <a:rPr lang="en-US" dirty="0"/>
              <a:t>Or email </a:t>
            </a:r>
            <a:r>
              <a:rPr lang="en-US" dirty="0">
                <a:hlinkClick r:id="rId2"/>
              </a:rPr>
              <a:t>jlibao@triton.uog.edu</a:t>
            </a:r>
            <a:r>
              <a:rPr lang="en-US" dirty="0"/>
              <a:t> </a:t>
            </a:r>
          </a:p>
          <a:p>
            <a:r>
              <a:rPr lang="en-US" dirty="0"/>
              <a:t>Details, such as error messages and codes will greatly help solve database issues</a:t>
            </a:r>
            <a:br>
              <a:rPr lang="en-US" dirty="0"/>
            </a:br>
            <a:endParaRPr lang="en-US" dirty="0"/>
          </a:p>
          <a:p>
            <a:pPr lvl="1"/>
            <a:endParaRPr lang="en-GU" dirty="0"/>
          </a:p>
        </p:txBody>
      </p:sp>
      <p:sp>
        <p:nvSpPr>
          <p:cNvPr id="4" name="Content Placeholder 2">
            <a:extLst>
              <a:ext uri="{FF2B5EF4-FFF2-40B4-BE49-F238E27FC236}">
                <a16:creationId xmlns:a16="http://schemas.microsoft.com/office/drawing/2014/main" id="{835D93E8-80A8-4936-AA53-7DAA8451B4BA}"/>
              </a:ext>
            </a:extLst>
          </p:cNvPr>
          <p:cNvSpPr txBox="1">
            <a:spLocks/>
          </p:cNvSpPr>
          <p:nvPr/>
        </p:nvSpPr>
        <p:spPr>
          <a:xfrm>
            <a:off x="5655209" y="2015732"/>
            <a:ext cx="5458263" cy="3667616"/>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n-US" dirty="0"/>
              <a:t>If you have been able to access the databases in the past, but are unable to use a particular one now, the problem may not be yours, but could be with the database provider. Their server may be down temporarily for any number of reasons. Wait an hour and try it again. Report the issue if you still cannot access the database.</a:t>
            </a:r>
          </a:p>
          <a:p>
            <a:r>
              <a:rPr lang="en-US" dirty="0"/>
              <a:t>If you are given “Server” errors, please report to us immediately</a:t>
            </a:r>
          </a:p>
          <a:p>
            <a:endParaRPr lang="en-GU" dirty="0"/>
          </a:p>
        </p:txBody>
      </p:sp>
    </p:spTree>
    <p:extLst>
      <p:ext uri="{BB962C8B-B14F-4D97-AF65-F5344CB8AC3E}">
        <p14:creationId xmlns:p14="http://schemas.microsoft.com/office/powerpoint/2010/main" val="3422062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85C67-A062-4C3B-BF3C-55165327D1B0}"/>
              </a:ext>
            </a:extLst>
          </p:cNvPr>
          <p:cNvSpPr>
            <a:spLocks noGrp="1"/>
          </p:cNvSpPr>
          <p:nvPr>
            <p:ph type="title"/>
          </p:nvPr>
        </p:nvSpPr>
        <p:spPr/>
        <p:txBody>
          <a:bodyPr>
            <a:normAutofit fontScale="90000"/>
          </a:bodyPr>
          <a:lstStyle/>
          <a:p>
            <a:r>
              <a:rPr lang="en-US" dirty="0"/>
              <a:t>Having problems with getting into databases from home, within campus, or office? </a:t>
            </a:r>
            <a:endParaRPr lang="en-GU" dirty="0"/>
          </a:p>
        </p:txBody>
      </p:sp>
      <p:sp>
        <p:nvSpPr>
          <p:cNvPr id="3" name="Content Placeholder 2">
            <a:extLst>
              <a:ext uri="{FF2B5EF4-FFF2-40B4-BE49-F238E27FC236}">
                <a16:creationId xmlns:a16="http://schemas.microsoft.com/office/drawing/2014/main" id="{A1585781-E86A-400E-AF02-4F55F5FF2E23}"/>
              </a:ext>
            </a:extLst>
          </p:cNvPr>
          <p:cNvSpPr>
            <a:spLocks noGrp="1"/>
          </p:cNvSpPr>
          <p:nvPr>
            <p:ph idx="1"/>
          </p:nvPr>
        </p:nvSpPr>
        <p:spPr>
          <a:xfrm>
            <a:off x="1451579" y="2015732"/>
            <a:ext cx="9603275" cy="3450613"/>
          </a:xfrm>
        </p:spPr>
        <p:txBody>
          <a:bodyPr/>
          <a:lstStyle/>
          <a:p>
            <a:r>
              <a:rPr lang="en-US" dirty="0"/>
              <a:t>Here are some tips to try before you contact us: </a:t>
            </a:r>
          </a:p>
          <a:p>
            <a:pPr lvl="1"/>
            <a:r>
              <a:rPr lang="en-US" dirty="0"/>
              <a:t>Access databases through our website</a:t>
            </a:r>
          </a:p>
          <a:p>
            <a:pPr lvl="1"/>
            <a:r>
              <a:rPr lang="en-US" dirty="0"/>
              <a:t>Check your username and password</a:t>
            </a:r>
          </a:p>
          <a:p>
            <a:pPr lvl="1"/>
            <a:r>
              <a:rPr lang="en-US" dirty="0"/>
              <a:t>Check your firewall or antivirus</a:t>
            </a:r>
          </a:p>
          <a:p>
            <a:pPr lvl="1"/>
            <a:r>
              <a:rPr lang="en-US" dirty="0"/>
              <a:t>Enable cookies for the site</a:t>
            </a:r>
          </a:p>
          <a:p>
            <a:pPr lvl="1"/>
            <a:r>
              <a:rPr lang="en-US" dirty="0"/>
              <a:t>Clear browser cache and cookies</a:t>
            </a:r>
          </a:p>
        </p:txBody>
      </p:sp>
    </p:spTree>
    <p:extLst>
      <p:ext uri="{BB962C8B-B14F-4D97-AF65-F5344CB8AC3E}">
        <p14:creationId xmlns:p14="http://schemas.microsoft.com/office/powerpoint/2010/main" val="4076689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CFD13-A9AB-4BF1-ABCB-6D526B95D3DB}"/>
              </a:ext>
            </a:extLst>
          </p:cNvPr>
          <p:cNvSpPr>
            <a:spLocks noGrp="1"/>
          </p:cNvSpPr>
          <p:nvPr>
            <p:ph type="title"/>
          </p:nvPr>
        </p:nvSpPr>
        <p:spPr/>
        <p:txBody>
          <a:bodyPr/>
          <a:lstStyle/>
          <a:p>
            <a:r>
              <a:rPr lang="en-US" dirty="0"/>
              <a:t>Access RFK Library Databases through the library website</a:t>
            </a:r>
            <a:endParaRPr lang="en-GU" dirty="0"/>
          </a:p>
        </p:txBody>
      </p:sp>
      <p:sp>
        <p:nvSpPr>
          <p:cNvPr id="3" name="Content Placeholder 2">
            <a:extLst>
              <a:ext uri="{FF2B5EF4-FFF2-40B4-BE49-F238E27FC236}">
                <a16:creationId xmlns:a16="http://schemas.microsoft.com/office/drawing/2014/main" id="{7216FCE7-39B7-4275-A47A-57ADCBD104A2}"/>
              </a:ext>
            </a:extLst>
          </p:cNvPr>
          <p:cNvSpPr>
            <a:spLocks noGrp="1"/>
          </p:cNvSpPr>
          <p:nvPr>
            <p:ph idx="1"/>
          </p:nvPr>
        </p:nvSpPr>
        <p:spPr>
          <a:xfrm>
            <a:off x="1451580" y="2015732"/>
            <a:ext cx="4804842" cy="3566921"/>
          </a:xfrm>
        </p:spPr>
        <p:txBody>
          <a:bodyPr>
            <a:normAutofit fontScale="77500" lnSpcReduction="20000"/>
          </a:bodyPr>
          <a:lstStyle/>
          <a:p>
            <a:r>
              <a:rPr lang="en-US" dirty="0"/>
              <a:t>RFK Database Subscriptions can only be accessed through RFK websites: </a:t>
            </a:r>
          </a:p>
          <a:p>
            <a:pPr lvl="1"/>
            <a:r>
              <a:rPr lang="en-US" dirty="0"/>
              <a:t> </a:t>
            </a:r>
            <a:r>
              <a:rPr lang="en-US" dirty="0">
                <a:hlinkClick r:id="rId2"/>
              </a:rPr>
              <a:t>www.uog.edu/library</a:t>
            </a:r>
            <a:endParaRPr lang="en-US" dirty="0"/>
          </a:p>
          <a:p>
            <a:pPr lvl="1"/>
            <a:r>
              <a:rPr lang="en-US" dirty="0"/>
              <a:t> </a:t>
            </a:r>
            <a:r>
              <a:rPr lang="en-US" dirty="0">
                <a:hlinkClick r:id="rId3"/>
              </a:rPr>
              <a:t>https://www.uog.edu/student-services/rfk-library/articles-and-databases</a:t>
            </a:r>
            <a:r>
              <a:rPr lang="en-US" dirty="0"/>
              <a:t> </a:t>
            </a:r>
          </a:p>
          <a:p>
            <a:r>
              <a:rPr lang="en-US" dirty="0"/>
              <a:t>Do not try to access RFK databases through Google or through vendor sites</a:t>
            </a:r>
          </a:p>
          <a:p>
            <a:r>
              <a:rPr lang="en-US" dirty="0"/>
              <a:t>Database vendors require us to protect these databases by authenticating them on our website</a:t>
            </a:r>
          </a:p>
          <a:p>
            <a:r>
              <a:rPr lang="en-US" dirty="0"/>
              <a:t>Authentication is not needed when accessing these databases within the campus network (</a:t>
            </a:r>
            <a:r>
              <a:rPr lang="en-US" dirty="0" err="1"/>
              <a:t>Eduroam</a:t>
            </a:r>
            <a:r>
              <a:rPr lang="en-US" dirty="0"/>
              <a:t> and UOG workstations)</a:t>
            </a:r>
          </a:p>
          <a:p>
            <a:pPr marL="0" indent="0">
              <a:buNone/>
            </a:pPr>
            <a:endParaRPr lang="en-GU" dirty="0"/>
          </a:p>
        </p:txBody>
      </p:sp>
      <p:sp>
        <p:nvSpPr>
          <p:cNvPr id="4" name="Content Placeholder 2">
            <a:extLst>
              <a:ext uri="{FF2B5EF4-FFF2-40B4-BE49-F238E27FC236}">
                <a16:creationId xmlns:a16="http://schemas.microsoft.com/office/drawing/2014/main" id="{463D42B6-C26D-45FC-ACEE-74F0F28B060C}"/>
              </a:ext>
            </a:extLst>
          </p:cNvPr>
          <p:cNvSpPr txBox="1">
            <a:spLocks/>
          </p:cNvSpPr>
          <p:nvPr/>
        </p:nvSpPr>
        <p:spPr>
          <a:xfrm>
            <a:off x="6625159" y="2015731"/>
            <a:ext cx="4804842" cy="3566921"/>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n-US" dirty="0"/>
              <a:t>When off-campus you will see the following page:</a:t>
            </a:r>
          </a:p>
          <a:p>
            <a:endParaRPr lang="en-US" dirty="0"/>
          </a:p>
          <a:p>
            <a:pPr marL="0" indent="0">
              <a:buFont typeface="Arial" panose="020B0604020202020204" pitchFamily="34" charset="0"/>
              <a:buNone/>
            </a:pPr>
            <a:endParaRPr lang="en-GU" dirty="0"/>
          </a:p>
        </p:txBody>
      </p:sp>
      <p:pic>
        <p:nvPicPr>
          <p:cNvPr id="5" name="Picture 4">
            <a:extLst>
              <a:ext uri="{FF2B5EF4-FFF2-40B4-BE49-F238E27FC236}">
                <a16:creationId xmlns:a16="http://schemas.microsoft.com/office/drawing/2014/main" id="{D4755C90-902E-4198-9132-E1B6F2C509F3}"/>
              </a:ext>
            </a:extLst>
          </p:cNvPr>
          <p:cNvPicPr>
            <a:picLocks noChangeAspect="1"/>
          </p:cNvPicPr>
          <p:nvPr/>
        </p:nvPicPr>
        <p:blipFill>
          <a:blip r:embed="rId4"/>
          <a:stretch>
            <a:fillRect/>
          </a:stretch>
        </p:blipFill>
        <p:spPr>
          <a:xfrm>
            <a:off x="6898742" y="3225678"/>
            <a:ext cx="4257675" cy="2047875"/>
          </a:xfrm>
          <a:prstGeom prst="rect">
            <a:avLst/>
          </a:prstGeom>
        </p:spPr>
      </p:pic>
    </p:spTree>
    <p:extLst>
      <p:ext uri="{BB962C8B-B14F-4D97-AF65-F5344CB8AC3E}">
        <p14:creationId xmlns:p14="http://schemas.microsoft.com/office/powerpoint/2010/main" val="1633334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A70C2-E170-4594-9E72-A2F75C5CB040}"/>
              </a:ext>
            </a:extLst>
          </p:cNvPr>
          <p:cNvSpPr>
            <a:spLocks noGrp="1"/>
          </p:cNvSpPr>
          <p:nvPr>
            <p:ph type="title"/>
          </p:nvPr>
        </p:nvSpPr>
        <p:spPr/>
        <p:txBody>
          <a:bodyPr/>
          <a:lstStyle/>
          <a:p>
            <a:r>
              <a:rPr lang="en-US" dirty="0"/>
              <a:t>Check your barcode and pin</a:t>
            </a:r>
            <a:endParaRPr lang="en-GU" dirty="0"/>
          </a:p>
        </p:txBody>
      </p:sp>
      <p:sp>
        <p:nvSpPr>
          <p:cNvPr id="3" name="Content Placeholder 2">
            <a:extLst>
              <a:ext uri="{FF2B5EF4-FFF2-40B4-BE49-F238E27FC236}">
                <a16:creationId xmlns:a16="http://schemas.microsoft.com/office/drawing/2014/main" id="{EC06498D-57C5-4FD1-B01F-767C2619ACF8}"/>
              </a:ext>
            </a:extLst>
          </p:cNvPr>
          <p:cNvSpPr>
            <a:spLocks noGrp="1"/>
          </p:cNvSpPr>
          <p:nvPr>
            <p:ph idx="1"/>
          </p:nvPr>
        </p:nvSpPr>
        <p:spPr>
          <a:xfrm>
            <a:off x="5547360" y="1977264"/>
            <a:ext cx="6072554" cy="3857756"/>
          </a:xfrm>
        </p:spPr>
        <p:txBody>
          <a:bodyPr>
            <a:normAutofit fontScale="85000" lnSpcReduction="20000"/>
          </a:bodyPr>
          <a:lstStyle/>
          <a:p>
            <a:r>
              <a:rPr lang="en-US" dirty="0"/>
              <a:t>Ensure that your library barcode and PIN correct when:</a:t>
            </a:r>
          </a:p>
          <a:p>
            <a:pPr lvl="1"/>
            <a:r>
              <a:rPr lang="en-US" dirty="0"/>
              <a:t>You get “Your identification is not recognized” error</a:t>
            </a:r>
          </a:p>
          <a:p>
            <a:r>
              <a:rPr lang="en-US" b="1" dirty="0"/>
              <a:t>Do you have a valid, current University of Guam / RFK Memorial Library card? </a:t>
            </a:r>
          </a:p>
          <a:p>
            <a:pPr lvl="1"/>
            <a:r>
              <a:rPr lang="en-US" dirty="0"/>
              <a:t>Only University of Guam / RFK Memorial Library card cardholders are allowed access to these resources from outside the Library. </a:t>
            </a:r>
          </a:p>
          <a:p>
            <a:r>
              <a:rPr lang="en-US" b="1" dirty="0"/>
              <a:t>Did you enter your library card barcode number without any spaces? </a:t>
            </a:r>
          </a:p>
          <a:p>
            <a:pPr lvl="1"/>
            <a:r>
              <a:rPr lang="en-US" dirty="0"/>
              <a:t>When entering your number, make sure your Num Lock key is on and that you don't leave any spaces between the numbers. </a:t>
            </a:r>
          </a:p>
          <a:p>
            <a:r>
              <a:rPr lang="en-US" dirty="0"/>
              <a:t>You can contact the RFK Service Desk if you do not know your barcode and PIN at </a:t>
            </a:r>
            <a:r>
              <a:rPr lang="en-US" dirty="0">
                <a:solidFill>
                  <a:schemeClr val="accent1">
                    <a:lumMod val="75000"/>
                  </a:schemeClr>
                </a:solidFill>
              </a:rPr>
              <a:t>(671) 735 - 2311</a:t>
            </a:r>
          </a:p>
        </p:txBody>
      </p:sp>
      <p:pic>
        <p:nvPicPr>
          <p:cNvPr id="4" name="Picture 3">
            <a:extLst>
              <a:ext uri="{FF2B5EF4-FFF2-40B4-BE49-F238E27FC236}">
                <a16:creationId xmlns:a16="http://schemas.microsoft.com/office/drawing/2014/main" id="{07AED9C9-31BF-437E-BE8E-DA84FD0F4306}"/>
              </a:ext>
            </a:extLst>
          </p:cNvPr>
          <p:cNvPicPr>
            <a:picLocks noChangeAspect="1"/>
          </p:cNvPicPr>
          <p:nvPr/>
        </p:nvPicPr>
        <p:blipFill>
          <a:blip r:embed="rId2"/>
          <a:stretch>
            <a:fillRect/>
          </a:stretch>
        </p:blipFill>
        <p:spPr>
          <a:xfrm>
            <a:off x="824733" y="2043709"/>
            <a:ext cx="4539747" cy="2770581"/>
          </a:xfrm>
          <a:prstGeom prst="rect">
            <a:avLst/>
          </a:prstGeom>
        </p:spPr>
      </p:pic>
    </p:spTree>
    <p:extLst>
      <p:ext uri="{BB962C8B-B14F-4D97-AF65-F5344CB8AC3E}">
        <p14:creationId xmlns:p14="http://schemas.microsoft.com/office/powerpoint/2010/main" val="2456753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2F118-0B95-4FFF-8EA0-4E639867CECA}"/>
              </a:ext>
            </a:extLst>
          </p:cNvPr>
          <p:cNvSpPr>
            <a:spLocks noGrp="1"/>
          </p:cNvSpPr>
          <p:nvPr>
            <p:ph type="title"/>
          </p:nvPr>
        </p:nvSpPr>
        <p:spPr>
          <a:xfrm>
            <a:off x="1451579" y="804519"/>
            <a:ext cx="9603275" cy="1049235"/>
          </a:xfrm>
        </p:spPr>
        <p:txBody>
          <a:bodyPr/>
          <a:lstStyle/>
          <a:p>
            <a:r>
              <a:rPr lang="en-US" dirty="0"/>
              <a:t>Check your firewall or antivirus</a:t>
            </a:r>
            <a:endParaRPr lang="en-GU" dirty="0"/>
          </a:p>
        </p:txBody>
      </p:sp>
      <p:sp>
        <p:nvSpPr>
          <p:cNvPr id="3" name="Content Placeholder 2">
            <a:extLst>
              <a:ext uri="{FF2B5EF4-FFF2-40B4-BE49-F238E27FC236}">
                <a16:creationId xmlns:a16="http://schemas.microsoft.com/office/drawing/2014/main" id="{9339BFD8-93E5-4E63-A420-1A8BEB1F361E}"/>
              </a:ext>
            </a:extLst>
          </p:cNvPr>
          <p:cNvSpPr>
            <a:spLocks noGrp="1"/>
          </p:cNvSpPr>
          <p:nvPr>
            <p:ph idx="1"/>
          </p:nvPr>
        </p:nvSpPr>
        <p:spPr>
          <a:xfrm>
            <a:off x="1451579" y="2015732"/>
            <a:ext cx="5300913" cy="4037749"/>
          </a:xfrm>
        </p:spPr>
        <p:txBody>
          <a:bodyPr>
            <a:normAutofit lnSpcReduction="10000"/>
          </a:bodyPr>
          <a:lstStyle/>
          <a:p>
            <a:r>
              <a:rPr lang="en-US" dirty="0"/>
              <a:t>Some internet security programs may require you to uncheck the advertising pop-up blockers and web blocking (e.g. McAfee) while others may require you to configure custom level privacy settings and disable browser privacy (e.g. Norton) in order to property use RFK database interfaces.</a:t>
            </a:r>
          </a:p>
          <a:p>
            <a:r>
              <a:rPr lang="en-US" dirty="0"/>
              <a:t>Settings and access to those settings vary by internet security product and version, so you should consult your software's user guide for more info.</a:t>
            </a:r>
          </a:p>
          <a:p>
            <a:pPr marL="0" indent="0">
              <a:buNone/>
            </a:pPr>
            <a:endParaRPr lang="en-GU" dirty="0"/>
          </a:p>
        </p:txBody>
      </p:sp>
      <p:sp>
        <p:nvSpPr>
          <p:cNvPr id="4" name="Content Placeholder 2">
            <a:extLst>
              <a:ext uri="{FF2B5EF4-FFF2-40B4-BE49-F238E27FC236}">
                <a16:creationId xmlns:a16="http://schemas.microsoft.com/office/drawing/2014/main" id="{0F52FA0E-5DFD-4563-87D8-2D4B661E192D}"/>
              </a:ext>
            </a:extLst>
          </p:cNvPr>
          <p:cNvSpPr txBox="1">
            <a:spLocks/>
          </p:cNvSpPr>
          <p:nvPr/>
        </p:nvSpPr>
        <p:spPr>
          <a:xfrm>
            <a:off x="6555807" y="2015732"/>
            <a:ext cx="5300913" cy="3891546"/>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n-US" dirty="0"/>
              <a:t>Lookout for these signs when determining firewall or antivirus issues:</a:t>
            </a:r>
          </a:p>
          <a:p>
            <a:pPr lvl="1"/>
            <a:r>
              <a:rPr lang="en-US" dirty="0">
                <a:solidFill>
                  <a:schemeClr val="accent1">
                    <a:lumMod val="75000"/>
                  </a:schemeClr>
                </a:solidFill>
              </a:rPr>
              <a:t>Norton, McAfee, or other antivirus program messages popup when trying to access our databases</a:t>
            </a:r>
          </a:p>
          <a:p>
            <a:pPr lvl="1"/>
            <a:r>
              <a:rPr lang="en-US" dirty="0">
                <a:solidFill>
                  <a:schemeClr val="accent1">
                    <a:lumMod val="75000"/>
                  </a:schemeClr>
                </a:solidFill>
              </a:rPr>
              <a:t>Database pages do not load or has timeout errors</a:t>
            </a:r>
          </a:p>
          <a:p>
            <a:pPr marL="0" indent="0">
              <a:buFont typeface="Arial" panose="020B0604020202020204" pitchFamily="34" charset="0"/>
              <a:buNone/>
            </a:pPr>
            <a:endParaRPr lang="en-GU" dirty="0"/>
          </a:p>
        </p:txBody>
      </p:sp>
    </p:spTree>
    <p:extLst>
      <p:ext uri="{BB962C8B-B14F-4D97-AF65-F5344CB8AC3E}">
        <p14:creationId xmlns:p14="http://schemas.microsoft.com/office/powerpoint/2010/main" val="3836826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7BB4C-95A7-4BED-8E0B-A6C2C2B3508A}"/>
              </a:ext>
            </a:extLst>
          </p:cNvPr>
          <p:cNvSpPr>
            <a:spLocks noGrp="1"/>
          </p:cNvSpPr>
          <p:nvPr>
            <p:ph type="title"/>
          </p:nvPr>
        </p:nvSpPr>
        <p:spPr/>
        <p:txBody>
          <a:bodyPr/>
          <a:lstStyle/>
          <a:p>
            <a:r>
              <a:rPr lang="en-US" dirty="0"/>
              <a:t>Enable cookies</a:t>
            </a:r>
            <a:endParaRPr lang="en-GU" dirty="0"/>
          </a:p>
        </p:txBody>
      </p:sp>
      <p:sp>
        <p:nvSpPr>
          <p:cNvPr id="3" name="Content Placeholder 2">
            <a:extLst>
              <a:ext uri="{FF2B5EF4-FFF2-40B4-BE49-F238E27FC236}">
                <a16:creationId xmlns:a16="http://schemas.microsoft.com/office/drawing/2014/main" id="{D041A3B4-329A-4D60-BB90-673692D2AE45}"/>
              </a:ext>
            </a:extLst>
          </p:cNvPr>
          <p:cNvSpPr>
            <a:spLocks noGrp="1"/>
          </p:cNvSpPr>
          <p:nvPr>
            <p:ph idx="1"/>
          </p:nvPr>
        </p:nvSpPr>
        <p:spPr>
          <a:xfrm>
            <a:off x="1451580" y="2015732"/>
            <a:ext cx="5005492" cy="2302375"/>
          </a:xfrm>
        </p:spPr>
        <p:txBody>
          <a:bodyPr>
            <a:normAutofit fontScale="85000" lnSpcReduction="10000"/>
          </a:bodyPr>
          <a:lstStyle/>
          <a:p>
            <a:r>
              <a:rPr lang="en-US" dirty="0"/>
              <a:t>In order for the databases to work properly, your web browser (Internet Explorer, Firefox, Safari, etc.) must be set to accept "cookies," which are temporary files that allow you to interact with secure web sites. For more information on cookies, see How Internet Cookies Work at this link: </a:t>
            </a:r>
            <a:r>
              <a:rPr lang="en-US" dirty="0">
                <a:hlinkClick r:id="rId2"/>
              </a:rPr>
              <a:t>http://computer.howstuffworks.com/cookie1.htm</a:t>
            </a:r>
            <a:r>
              <a:rPr lang="en-US" dirty="0"/>
              <a:t> . </a:t>
            </a:r>
          </a:p>
          <a:p>
            <a:endParaRPr lang="en-US" dirty="0"/>
          </a:p>
        </p:txBody>
      </p:sp>
      <p:sp>
        <p:nvSpPr>
          <p:cNvPr id="4" name="Content Placeholder 2">
            <a:extLst>
              <a:ext uri="{FF2B5EF4-FFF2-40B4-BE49-F238E27FC236}">
                <a16:creationId xmlns:a16="http://schemas.microsoft.com/office/drawing/2014/main" id="{89ED9885-94E4-4F53-A9EB-5348ECA1CEAD}"/>
              </a:ext>
            </a:extLst>
          </p:cNvPr>
          <p:cNvSpPr txBox="1">
            <a:spLocks/>
          </p:cNvSpPr>
          <p:nvPr/>
        </p:nvSpPr>
        <p:spPr>
          <a:xfrm>
            <a:off x="6457072" y="2015732"/>
            <a:ext cx="5005492" cy="3766090"/>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n-US" dirty="0"/>
              <a:t>Make sure cookies are enabled when:</a:t>
            </a:r>
          </a:p>
          <a:p>
            <a:pPr lvl="1"/>
            <a:r>
              <a:rPr lang="en-US" dirty="0">
                <a:solidFill>
                  <a:schemeClr val="accent1">
                    <a:lumMod val="75000"/>
                  </a:schemeClr>
                </a:solidFill>
              </a:rPr>
              <a:t>Sites fails to load even after you have correctly inputted you barcode and PIN</a:t>
            </a:r>
          </a:p>
          <a:p>
            <a:pPr lvl="1"/>
            <a:r>
              <a:rPr lang="en-US" dirty="0">
                <a:solidFill>
                  <a:schemeClr val="accent1">
                    <a:lumMod val="75000"/>
                  </a:schemeClr>
                </a:solidFill>
              </a:rPr>
              <a:t>The databases site requests a login for your university after you have successfully inputted your barcode and PIN</a:t>
            </a:r>
            <a:endParaRPr lang="en-GU" dirty="0">
              <a:solidFill>
                <a:schemeClr val="accent1">
                  <a:lumMod val="75000"/>
                </a:schemeClr>
              </a:solidFill>
            </a:endParaRPr>
          </a:p>
        </p:txBody>
      </p:sp>
      <p:pic>
        <p:nvPicPr>
          <p:cNvPr id="6" name="Picture 5">
            <a:extLst>
              <a:ext uri="{FF2B5EF4-FFF2-40B4-BE49-F238E27FC236}">
                <a16:creationId xmlns:a16="http://schemas.microsoft.com/office/drawing/2014/main" id="{544741CA-B62C-4E27-A9FD-0F3F27517227}"/>
              </a:ext>
            </a:extLst>
          </p:cNvPr>
          <p:cNvPicPr>
            <a:picLocks noChangeAspect="1"/>
          </p:cNvPicPr>
          <p:nvPr/>
        </p:nvPicPr>
        <p:blipFill>
          <a:blip r:embed="rId3"/>
          <a:stretch>
            <a:fillRect/>
          </a:stretch>
        </p:blipFill>
        <p:spPr>
          <a:xfrm>
            <a:off x="3113179" y="4146657"/>
            <a:ext cx="2116306" cy="1906824"/>
          </a:xfrm>
          <a:prstGeom prst="rect">
            <a:avLst/>
          </a:prstGeom>
        </p:spPr>
      </p:pic>
      <p:pic>
        <p:nvPicPr>
          <p:cNvPr id="7" name="Picture 6">
            <a:extLst>
              <a:ext uri="{FF2B5EF4-FFF2-40B4-BE49-F238E27FC236}">
                <a16:creationId xmlns:a16="http://schemas.microsoft.com/office/drawing/2014/main" id="{65827A88-A8D1-409C-BF7A-8A124E900D8F}"/>
              </a:ext>
            </a:extLst>
          </p:cNvPr>
          <p:cNvPicPr>
            <a:picLocks noChangeAspect="1"/>
          </p:cNvPicPr>
          <p:nvPr/>
        </p:nvPicPr>
        <p:blipFill>
          <a:blip r:embed="rId4"/>
          <a:stretch>
            <a:fillRect/>
          </a:stretch>
        </p:blipFill>
        <p:spPr>
          <a:xfrm>
            <a:off x="7198351" y="4557506"/>
            <a:ext cx="3036626" cy="1224316"/>
          </a:xfrm>
          <a:prstGeom prst="rect">
            <a:avLst/>
          </a:prstGeom>
        </p:spPr>
      </p:pic>
    </p:spTree>
    <p:extLst>
      <p:ext uri="{BB962C8B-B14F-4D97-AF65-F5344CB8AC3E}">
        <p14:creationId xmlns:p14="http://schemas.microsoft.com/office/powerpoint/2010/main" val="1593592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BF6F4-8A48-4E5B-B680-0F0649DDDAFF}"/>
              </a:ext>
            </a:extLst>
          </p:cNvPr>
          <p:cNvSpPr>
            <a:spLocks noGrp="1"/>
          </p:cNvSpPr>
          <p:nvPr>
            <p:ph type="title"/>
          </p:nvPr>
        </p:nvSpPr>
        <p:spPr/>
        <p:txBody>
          <a:bodyPr/>
          <a:lstStyle/>
          <a:p>
            <a:r>
              <a:rPr lang="en-US" dirty="0"/>
              <a:t>Enable cookies for </a:t>
            </a:r>
            <a:r>
              <a:rPr lang="en-US" dirty="0">
                <a:solidFill>
                  <a:schemeClr val="accent1">
                    <a:lumMod val="75000"/>
                  </a:schemeClr>
                </a:solidFill>
              </a:rPr>
              <a:t>Microsoft EDGE</a:t>
            </a:r>
            <a:endParaRPr lang="en-GU" dirty="0">
              <a:solidFill>
                <a:schemeClr val="accent1">
                  <a:lumMod val="75000"/>
                </a:schemeClr>
              </a:solidFill>
            </a:endParaRPr>
          </a:p>
        </p:txBody>
      </p:sp>
      <p:sp>
        <p:nvSpPr>
          <p:cNvPr id="3" name="Content Placeholder 2">
            <a:extLst>
              <a:ext uri="{FF2B5EF4-FFF2-40B4-BE49-F238E27FC236}">
                <a16:creationId xmlns:a16="http://schemas.microsoft.com/office/drawing/2014/main" id="{A45FA458-0C86-489B-93F3-6897DFBDA08D}"/>
              </a:ext>
            </a:extLst>
          </p:cNvPr>
          <p:cNvSpPr>
            <a:spLocks noGrp="1"/>
          </p:cNvSpPr>
          <p:nvPr>
            <p:ph idx="1"/>
          </p:nvPr>
        </p:nvSpPr>
        <p:spPr>
          <a:xfrm>
            <a:off x="1451579" y="2015732"/>
            <a:ext cx="4644421" cy="3670693"/>
          </a:xfrm>
        </p:spPr>
        <p:txBody>
          <a:bodyPr/>
          <a:lstStyle/>
          <a:p>
            <a:r>
              <a:rPr lang="en-US" dirty="0"/>
              <a:t>Click “</a:t>
            </a:r>
            <a:r>
              <a:rPr lang="en-US" dirty="0">
                <a:solidFill>
                  <a:schemeClr val="accent1">
                    <a:lumMod val="75000"/>
                  </a:schemeClr>
                </a:solidFill>
              </a:rPr>
              <a:t>…</a:t>
            </a:r>
            <a:r>
              <a:rPr lang="en-US" dirty="0"/>
              <a:t>” on the top-right of your window, select “</a:t>
            </a:r>
            <a:r>
              <a:rPr lang="en-US" dirty="0">
                <a:solidFill>
                  <a:schemeClr val="accent1">
                    <a:lumMod val="75000"/>
                  </a:schemeClr>
                </a:solidFill>
              </a:rPr>
              <a:t>Settings</a:t>
            </a:r>
            <a:r>
              <a:rPr lang="en-US" dirty="0"/>
              <a:t>”. </a:t>
            </a:r>
          </a:p>
          <a:p>
            <a:r>
              <a:rPr lang="en-US" dirty="0"/>
              <a:t>Click on the "</a:t>
            </a:r>
            <a:r>
              <a:rPr lang="en-US" dirty="0">
                <a:solidFill>
                  <a:schemeClr val="accent1">
                    <a:lumMod val="75000"/>
                  </a:schemeClr>
                </a:solidFill>
              </a:rPr>
              <a:t>Privacy &amp; Security</a:t>
            </a:r>
            <a:r>
              <a:rPr lang="en-US" dirty="0"/>
              <a:t>" tab. </a:t>
            </a:r>
          </a:p>
          <a:p>
            <a:r>
              <a:rPr lang="en-US" dirty="0"/>
              <a:t>Finally, ensure that “</a:t>
            </a:r>
            <a:r>
              <a:rPr lang="en-US" dirty="0">
                <a:solidFill>
                  <a:schemeClr val="accent1">
                    <a:lumMod val="75000"/>
                  </a:schemeClr>
                </a:solidFill>
              </a:rPr>
              <a:t>Don’t Block Cookies</a:t>
            </a:r>
            <a:r>
              <a:rPr lang="en-US" dirty="0"/>
              <a:t>” is selected under “</a:t>
            </a:r>
            <a:r>
              <a:rPr lang="en-US" dirty="0">
                <a:solidFill>
                  <a:schemeClr val="accent1">
                    <a:lumMod val="75000"/>
                  </a:schemeClr>
                </a:solidFill>
              </a:rPr>
              <a:t>Cookies</a:t>
            </a:r>
            <a:r>
              <a:rPr lang="en-US" dirty="0"/>
              <a:t>”</a:t>
            </a:r>
            <a:endParaRPr lang="en-GU" dirty="0"/>
          </a:p>
        </p:txBody>
      </p:sp>
      <p:pic>
        <p:nvPicPr>
          <p:cNvPr id="4" name="Picture 3">
            <a:extLst>
              <a:ext uri="{FF2B5EF4-FFF2-40B4-BE49-F238E27FC236}">
                <a16:creationId xmlns:a16="http://schemas.microsoft.com/office/drawing/2014/main" id="{287673A2-0646-42DB-955D-76B5A03A6655}"/>
              </a:ext>
            </a:extLst>
          </p:cNvPr>
          <p:cNvPicPr>
            <a:picLocks noChangeAspect="1"/>
          </p:cNvPicPr>
          <p:nvPr/>
        </p:nvPicPr>
        <p:blipFill>
          <a:blip r:embed="rId2"/>
          <a:stretch>
            <a:fillRect/>
          </a:stretch>
        </p:blipFill>
        <p:spPr>
          <a:xfrm>
            <a:off x="6096000" y="1945726"/>
            <a:ext cx="2321297" cy="3985869"/>
          </a:xfrm>
          <a:prstGeom prst="rect">
            <a:avLst/>
          </a:prstGeom>
        </p:spPr>
      </p:pic>
      <p:pic>
        <p:nvPicPr>
          <p:cNvPr id="5" name="Picture 4">
            <a:extLst>
              <a:ext uri="{FF2B5EF4-FFF2-40B4-BE49-F238E27FC236}">
                <a16:creationId xmlns:a16="http://schemas.microsoft.com/office/drawing/2014/main" id="{1CF8BF1E-11F0-42A8-AB37-63FF6FFD6313}"/>
              </a:ext>
            </a:extLst>
          </p:cNvPr>
          <p:cNvPicPr>
            <a:picLocks noChangeAspect="1"/>
          </p:cNvPicPr>
          <p:nvPr/>
        </p:nvPicPr>
        <p:blipFill>
          <a:blip r:embed="rId3"/>
          <a:stretch>
            <a:fillRect/>
          </a:stretch>
        </p:blipFill>
        <p:spPr>
          <a:xfrm>
            <a:off x="8553449" y="2017819"/>
            <a:ext cx="2501405" cy="2702984"/>
          </a:xfrm>
          <a:prstGeom prst="rect">
            <a:avLst/>
          </a:prstGeom>
        </p:spPr>
      </p:pic>
      <p:pic>
        <p:nvPicPr>
          <p:cNvPr id="6" name="Picture 5">
            <a:extLst>
              <a:ext uri="{FF2B5EF4-FFF2-40B4-BE49-F238E27FC236}">
                <a16:creationId xmlns:a16="http://schemas.microsoft.com/office/drawing/2014/main" id="{3346371C-8107-4166-88CC-C9AAD2344608}"/>
              </a:ext>
            </a:extLst>
          </p:cNvPr>
          <p:cNvPicPr>
            <a:picLocks noChangeAspect="1"/>
          </p:cNvPicPr>
          <p:nvPr/>
        </p:nvPicPr>
        <p:blipFill>
          <a:blip r:embed="rId4"/>
          <a:stretch>
            <a:fillRect/>
          </a:stretch>
        </p:blipFill>
        <p:spPr>
          <a:xfrm>
            <a:off x="8417297" y="4842322"/>
            <a:ext cx="3286125" cy="876300"/>
          </a:xfrm>
          <a:prstGeom prst="rect">
            <a:avLst/>
          </a:prstGeom>
        </p:spPr>
      </p:pic>
      <p:pic>
        <p:nvPicPr>
          <p:cNvPr id="7" name="Picture 6">
            <a:extLst>
              <a:ext uri="{FF2B5EF4-FFF2-40B4-BE49-F238E27FC236}">
                <a16:creationId xmlns:a16="http://schemas.microsoft.com/office/drawing/2014/main" id="{C5B735FA-A6D8-45D3-8E16-EE2615268657}"/>
              </a:ext>
            </a:extLst>
          </p:cNvPr>
          <p:cNvPicPr>
            <a:picLocks noChangeAspect="1"/>
          </p:cNvPicPr>
          <p:nvPr/>
        </p:nvPicPr>
        <p:blipFill>
          <a:blip r:embed="rId5"/>
          <a:stretch>
            <a:fillRect/>
          </a:stretch>
        </p:blipFill>
        <p:spPr>
          <a:xfrm>
            <a:off x="9804151" y="553590"/>
            <a:ext cx="1095375" cy="1171575"/>
          </a:xfrm>
          <a:prstGeom prst="rect">
            <a:avLst/>
          </a:prstGeom>
        </p:spPr>
      </p:pic>
    </p:spTree>
    <p:extLst>
      <p:ext uri="{BB962C8B-B14F-4D97-AF65-F5344CB8AC3E}">
        <p14:creationId xmlns:p14="http://schemas.microsoft.com/office/powerpoint/2010/main" val="473688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30AA9-6FF1-4B6E-99C3-965E21522C01}"/>
              </a:ext>
            </a:extLst>
          </p:cNvPr>
          <p:cNvSpPr>
            <a:spLocks noGrp="1"/>
          </p:cNvSpPr>
          <p:nvPr>
            <p:ph type="title"/>
          </p:nvPr>
        </p:nvSpPr>
        <p:spPr/>
        <p:txBody>
          <a:bodyPr/>
          <a:lstStyle/>
          <a:p>
            <a:r>
              <a:rPr lang="en-US" dirty="0"/>
              <a:t>Enable cookies for google </a:t>
            </a:r>
            <a:r>
              <a:rPr lang="en-US" dirty="0">
                <a:solidFill>
                  <a:schemeClr val="accent1">
                    <a:lumMod val="75000"/>
                  </a:schemeClr>
                </a:solidFill>
              </a:rPr>
              <a:t>chrome</a:t>
            </a:r>
            <a:endParaRPr lang="en-GU" dirty="0">
              <a:solidFill>
                <a:schemeClr val="accent1">
                  <a:lumMod val="75000"/>
                </a:schemeClr>
              </a:solidFill>
            </a:endParaRPr>
          </a:p>
        </p:txBody>
      </p:sp>
      <p:sp>
        <p:nvSpPr>
          <p:cNvPr id="3" name="Content Placeholder 2">
            <a:extLst>
              <a:ext uri="{FF2B5EF4-FFF2-40B4-BE49-F238E27FC236}">
                <a16:creationId xmlns:a16="http://schemas.microsoft.com/office/drawing/2014/main" id="{8817958B-C399-45D0-AAA1-55124FEE52EE}"/>
              </a:ext>
            </a:extLst>
          </p:cNvPr>
          <p:cNvSpPr>
            <a:spLocks noGrp="1"/>
          </p:cNvSpPr>
          <p:nvPr>
            <p:ph idx="1"/>
          </p:nvPr>
        </p:nvSpPr>
        <p:spPr>
          <a:xfrm>
            <a:off x="6185504" y="2100139"/>
            <a:ext cx="4644421" cy="3656406"/>
          </a:xfrm>
        </p:spPr>
        <p:txBody>
          <a:bodyPr/>
          <a:lstStyle/>
          <a:p>
            <a:r>
              <a:rPr lang="en-US" dirty="0"/>
              <a:t>Click         on the top-right of your window, select “</a:t>
            </a:r>
            <a:r>
              <a:rPr lang="en-US" dirty="0">
                <a:solidFill>
                  <a:schemeClr val="accent1">
                    <a:lumMod val="75000"/>
                  </a:schemeClr>
                </a:solidFill>
              </a:rPr>
              <a:t>Settings</a:t>
            </a:r>
            <a:r>
              <a:rPr lang="en-US" dirty="0"/>
              <a:t>”. </a:t>
            </a:r>
          </a:p>
          <a:p>
            <a:r>
              <a:rPr lang="en-US" dirty="0"/>
              <a:t>Click on the "</a:t>
            </a:r>
            <a:r>
              <a:rPr lang="en-US" dirty="0">
                <a:solidFill>
                  <a:schemeClr val="accent1">
                    <a:lumMod val="75000"/>
                  </a:schemeClr>
                </a:solidFill>
              </a:rPr>
              <a:t>Privacy and Security</a:t>
            </a:r>
            <a:r>
              <a:rPr lang="en-US" dirty="0"/>
              <a:t>" </a:t>
            </a:r>
          </a:p>
          <a:p>
            <a:r>
              <a:rPr lang="en-US" dirty="0"/>
              <a:t>Finally, ensure that either “</a:t>
            </a:r>
            <a:r>
              <a:rPr lang="en-US" dirty="0">
                <a:solidFill>
                  <a:schemeClr val="accent1">
                    <a:lumMod val="75000"/>
                  </a:schemeClr>
                </a:solidFill>
              </a:rPr>
              <a:t>Allow all cookies</a:t>
            </a:r>
            <a:r>
              <a:rPr lang="en-US" dirty="0"/>
              <a:t>” or “</a:t>
            </a:r>
            <a:r>
              <a:rPr lang="en-US" dirty="0">
                <a:solidFill>
                  <a:schemeClr val="accent1">
                    <a:lumMod val="75000"/>
                  </a:schemeClr>
                </a:solidFill>
              </a:rPr>
              <a:t>Block third party cookies in Incognito</a:t>
            </a:r>
            <a:r>
              <a:rPr lang="en-US" dirty="0"/>
              <a:t>” is selected under “</a:t>
            </a:r>
            <a:r>
              <a:rPr lang="en-US" dirty="0">
                <a:solidFill>
                  <a:schemeClr val="accent1">
                    <a:lumMod val="75000"/>
                  </a:schemeClr>
                </a:solidFill>
              </a:rPr>
              <a:t>General Settings</a:t>
            </a:r>
            <a:r>
              <a:rPr lang="en-US" dirty="0"/>
              <a:t>”.</a:t>
            </a:r>
            <a:endParaRPr lang="en-GU" dirty="0"/>
          </a:p>
          <a:p>
            <a:endParaRPr lang="en-GU" dirty="0"/>
          </a:p>
        </p:txBody>
      </p:sp>
      <p:pic>
        <p:nvPicPr>
          <p:cNvPr id="4" name="Picture 3">
            <a:extLst>
              <a:ext uri="{FF2B5EF4-FFF2-40B4-BE49-F238E27FC236}">
                <a16:creationId xmlns:a16="http://schemas.microsoft.com/office/drawing/2014/main" id="{D564047F-30AE-467A-9E12-ED83032F13B2}"/>
              </a:ext>
            </a:extLst>
          </p:cNvPr>
          <p:cNvPicPr>
            <a:picLocks noChangeAspect="1"/>
          </p:cNvPicPr>
          <p:nvPr/>
        </p:nvPicPr>
        <p:blipFill>
          <a:blip r:embed="rId2"/>
          <a:stretch>
            <a:fillRect/>
          </a:stretch>
        </p:blipFill>
        <p:spPr>
          <a:xfrm>
            <a:off x="7179212" y="2181225"/>
            <a:ext cx="314325" cy="285750"/>
          </a:xfrm>
          <a:prstGeom prst="rect">
            <a:avLst/>
          </a:prstGeom>
        </p:spPr>
      </p:pic>
      <p:pic>
        <p:nvPicPr>
          <p:cNvPr id="5" name="Picture 4">
            <a:extLst>
              <a:ext uri="{FF2B5EF4-FFF2-40B4-BE49-F238E27FC236}">
                <a16:creationId xmlns:a16="http://schemas.microsoft.com/office/drawing/2014/main" id="{F8018E25-BE10-4D48-9B4A-28E09B8ED0A5}"/>
              </a:ext>
            </a:extLst>
          </p:cNvPr>
          <p:cNvPicPr>
            <a:picLocks noChangeAspect="1"/>
          </p:cNvPicPr>
          <p:nvPr/>
        </p:nvPicPr>
        <p:blipFill>
          <a:blip r:embed="rId3"/>
          <a:stretch>
            <a:fillRect/>
          </a:stretch>
        </p:blipFill>
        <p:spPr>
          <a:xfrm>
            <a:off x="3279384" y="1881808"/>
            <a:ext cx="2590800" cy="2390775"/>
          </a:xfrm>
          <a:prstGeom prst="rect">
            <a:avLst/>
          </a:prstGeom>
        </p:spPr>
      </p:pic>
      <p:pic>
        <p:nvPicPr>
          <p:cNvPr id="6" name="Picture 5">
            <a:extLst>
              <a:ext uri="{FF2B5EF4-FFF2-40B4-BE49-F238E27FC236}">
                <a16:creationId xmlns:a16="http://schemas.microsoft.com/office/drawing/2014/main" id="{B7C5CD37-A91A-49EA-8B4A-B0167646B04B}"/>
              </a:ext>
            </a:extLst>
          </p:cNvPr>
          <p:cNvPicPr>
            <a:picLocks noChangeAspect="1"/>
          </p:cNvPicPr>
          <p:nvPr/>
        </p:nvPicPr>
        <p:blipFill>
          <a:blip r:embed="rId4"/>
          <a:stretch>
            <a:fillRect/>
          </a:stretch>
        </p:blipFill>
        <p:spPr>
          <a:xfrm>
            <a:off x="1459114" y="2466975"/>
            <a:ext cx="1504950" cy="962025"/>
          </a:xfrm>
          <a:prstGeom prst="rect">
            <a:avLst/>
          </a:prstGeom>
        </p:spPr>
      </p:pic>
      <p:pic>
        <p:nvPicPr>
          <p:cNvPr id="7" name="Picture 6">
            <a:extLst>
              <a:ext uri="{FF2B5EF4-FFF2-40B4-BE49-F238E27FC236}">
                <a16:creationId xmlns:a16="http://schemas.microsoft.com/office/drawing/2014/main" id="{EE0A0BF2-9FF9-4685-8F32-9F55E53FE0C5}"/>
              </a:ext>
            </a:extLst>
          </p:cNvPr>
          <p:cNvPicPr>
            <a:picLocks noChangeAspect="1"/>
          </p:cNvPicPr>
          <p:nvPr/>
        </p:nvPicPr>
        <p:blipFill>
          <a:blip r:embed="rId5"/>
          <a:stretch>
            <a:fillRect/>
          </a:stretch>
        </p:blipFill>
        <p:spPr>
          <a:xfrm>
            <a:off x="1726956" y="4310406"/>
            <a:ext cx="3524250" cy="1743075"/>
          </a:xfrm>
          <a:prstGeom prst="rect">
            <a:avLst/>
          </a:prstGeom>
        </p:spPr>
      </p:pic>
      <p:pic>
        <p:nvPicPr>
          <p:cNvPr id="8" name="Picture 7">
            <a:extLst>
              <a:ext uri="{FF2B5EF4-FFF2-40B4-BE49-F238E27FC236}">
                <a16:creationId xmlns:a16="http://schemas.microsoft.com/office/drawing/2014/main" id="{2B461A3A-CD01-4934-8E15-D0CA1989824B}"/>
              </a:ext>
            </a:extLst>
          </p:cNvPr>
          <p:cNvPicPr>
            <a:picLocks noChangeAspect="1"/>
          </p:cNvPicPr>
          <p:nvPr/>
        </p:nvPicPr>
        <p:blipFill>
          <a:blip r:embed="rId6"/>
          <a:stretch>
            <a:fillRect/>
          </a:stretch>
        </p:blipFill>
        <p:spPr>
          <a:xfrm>
            <a:off x="9858375" y="765502"/>
            <a:ext cx="971550" cy="942975"/>
          </a:xfrm>
          <a:prstGeom prst="rect">
            <a:avLst/>
          </a:prstGeom>
        </p:spPr>
      </p:pic>
    </p:spTree>
    <p:extLst>
      <p:ext uri="{BB962C8B-B14F-4D97-AF65-F5344CB8AC3E}">
        <p14:creationId xmlns:p14="http://schemas.microsoft.com/office/powerpoint/2010/main" val="1652471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18EB0-A454-40A0-908E-87F89ACF98D5}"/>
              </a:ext>
            </a:extLst>
          </p:cNvPr>
          <p:cNvSpPr>
            <a:spLocks noGrp="1"/>
          </p:cNvSpPr>
          <p:nvPr>
            <p:ph type="title"/>
          </p:nvPr>
        </p:nvSpPr>
        <p:spPr/>
        <p:txBody>
          <a:bodyPr/>
          <a:lstStyle/>
          <a:p>
            <a:r>
              <a:rPr lang="en-US" dirty="0"/>
              <a:t>Enable cookies for Mozilla </a:t>
            </a:r>
            <a:r>
              <a:rPr lang="en-US" dirty="0">
                <a:solidFill>
                  <a:schemeClr val="accent1">
                    <a:lumMod val="75000"/>
                  </a:schemeClr>
                </a:solidFill>
              </a:rPr>
              <a:t>Firefox</a:t>
            </a:r>
            <a:endParaRPr lang="en-GU" dirty="0">
              <a:solidFill>
                <a:schemeClr val="accent1">
                  <a:lumMod val="75000"/>
                </a:schemeClr>
              </a:solidFill>
            </a:endParaRPr>
          </a:p>
        </p:txBody>
      </p:sp>
      <p:sp>
        <p:nvSpPr>
          <p:cNvPr id="3" name="Content Placeholder 2">
            <a:extLst>
              <a:ext uri="{FF2B5EF4-FFF2-40B4-BE49-F238E27FC236}">
                <a16:creationId xmlns:a16="http://schemas.microsoft.com/office/drawing/2014/main" id="{73910D55-73BA-4FEF-8911-1ADDEB497511}"/>
              </a:ext>
            </a:extLst>
          </p:cNvPr>
          <p:cNvSpPr>
            <a:spLocks noGrp="1"/>
          </p:cNvSpPr>
          <p:nvPr>
            <p:ph idx="1"/>
          </p:nvPr>
        </p:nvSpPr>
        <p:spPr>
          <a:xfrm>
            <a:off x="1451579" y="2015732"/>
            <a:ext cx="5061763" cy="4037749"/>
          </a:xfrm>
        </p:spPr>
        <p:txBody>
          <a:bodyPr/>
          <a:lstStyle/>
          <a:p>
            <a:r>
              <a:rPr lang="en-US" dirty="0"/>
              <a:t>Click         on the top-right of your window, select “</a:t>
            </a:r>
            <a:r>
              <a:rPr lang="en-US" dirty="0">
                <a:solidFill>
                  <a:schemeClr val="accent1">
                    <a:lumMod val="75000"/>
                  </a:schemeClr>
                </a:solidFill>
              </a:rPr>
              <a:t>Options</a:t>
            </a:r>
            <a:r>
              <a:rPr lang="en-US" dirty="0"/>
              <a:t>”. </a:t>
            </a:r>
          </a:p>
          <a:p>
            <a:r>
              <a:rPr lang="en-US" dirty="0"/>
              <a:t>Click on the "</a:t>
            </a:r>
            <a:r>
              <a:rPr lang="en-US" dirty="0">
                <a:solidFill>
                  <a:schemeClr val="accent1">
                    <a:lumMod val="75000"/>
                  </a:schemeClr>
                </a:solidFill>
              </a:rPr>
              <a:t>Privacy &amp; Security</a:t>
            </a:r>
            <a:r>
              <a:rPr lang="en-US" dirty="0"/>
              <a:t>" </a:t>
            </a:r>
          </a:p>
          <a:p>
            <a:r>
              <a:rPr lang="en-US" dirty="0"/>
              <a:t>Finally, ensure that either “</a:t>
            </a:r>
            <a:r>
              <a:rPr lang="en-US" dirty="0">
                <a:solidFill>
                  <a:schemeClr val="accent1">
                    <a:lumMod val="75000"/>
                  </a:schemeClr>
                </a:solidFill>
              </a:rPr>
              <a:t>Standard</a:t>
            </a:r>
            <a:r>
              <a:rPr lang="en-US" dirty="0"/>
              <a:t>” or “</a:t>
            </a:r>
            <a:r>
              <a:rPr lang="en-US" dirty="0">
                <a:solidFill>
                  <a:schemeClr val="accent1">
                    <a:lumMod val="75000"/>
                  </a:schemeClr>
                </a:solidFill>
              </a:rPr>
              <a:t>Custom</a:t>
            </a:r>
            <a:r>
              <a:rPr lang="en-US" dirty="0"/>
              <a:t>” (</a:t>
            </a:r>
            <a:r>
              <a:rPr lang="en-US" dirty="0">
                <a:solidFill>
                  <a:schemeClr val="accent1">
                    <a:lumMod val="75000"/>
                  </a:schemeClr>
                </a:solidFill>
              </a:rPr>
              <a:t>“Cookies” unchecked</a:t>
            </a:r>
            <a:r>
              <a:rPr lang="en-US" dirty="0"/>
              <a:t>) is selected under “Enhanced Tracking Protection”.</a:t>
            </a:r>
            <a:endParaRPr lang="en-GU" dirty="0"/>
          </a:p>
          <a:p>
            <a:endParaRPr lang="en-GU" dirty="0"/>
          </a:p>
        </p:txBody>
      </p:sp>
      <p:pic>
        <p:nvPicPr>
          <p:cNvPr id="4" name="Picture 3">
            <a:extLst>
              <a:ext uri="{FF2B5EF4-FFF2-40B4-BE49-F238E27FC236}">
                <a16:creationId xmlns:a16="http://schemas.microsoft.com/office/drawing/2014/main" id="{6524B374-E861-4EA6-BE64-22B8A5203719}"/>
              </a:ext>
            </a:extLst>
          </p:cNvPr>
          <p:cNvPicPr>
            <a:picLocks noChangeAspect="1"/>
          </p:cNvPicPr>
          <p:nvPr/>
        </p:nvPicPr>
        <p:blipFill>
          <a:blip r:embed="rId2"/>
          <a:stretch>
            <a:fillRect/>
          </a:stretch>
        </p:blipFill>
        <p:spPr>
          <a:xfrm>
            <a:off x="9701213" y="642541"/>
            <a:ext cx="1146593" cy="1086246"/>
          </a:xfrm>
          <a:prstGeom prst="rect">
            <a:avLst/>
          </a:prstGeom>
        </p:spPr>
      </p:pic>
      <p:pic>
        <p:nvPicPr>
          <p:cNvPr id="6" name="Picture 5">
            <a:extLst>
              <a:ext uri="{FF2B5EF4-FFF2-40B4-BE49-F238E27FC236}">
                <a16:creationId xmlns:a16="http://schemas.microsoft.com/office/drawing/2014/main" id="{9B789543-B5EE-427B-BBC3-EAA4395CBE9D}"/>
              </a:ext>
            </a:extLst>
          </p:cNvPr>
          <p:cNvPicPr>
            <a:picLocks noChangeAspect="1"/>
          </p:cNvPicPr>
          <p:nvPr/>
        </p:nvPicPr>
        <p:blipFill>
          <a:blip r:embed="rId3"/>
          <a:stretch>
            <a:fillRect/>
          </a:stretch>
        </p:blipFill>
        <p:spPr>
          <a:xfrm>
            <a:off x="2386013" y="2000248"/>
            <a:ext cx="457200" cy="400050"/>
          </a:xfrm>
          <a:prstGeom prst="rect">
            <a:avLst/>
          </a:prstGeom>
        </p:spPr>
      </p:pic>
      <p:pic>
        <p:nvPicPr>
          <p:cNvPr id="7" name="Picture 6">
            <a:extLst>
              <a:ext uri="{FF2B5EF4-FFF2-40B4-BE49-F238E27FC236}">
                <a16:creationId xmlns:a16="http://schemas.microsoft.com/office/drawing/2014/main" id="{774C7E49-9874-4C98-9825-A69FA086DACE}"/>
              </a:ext>
            </a:extLst>
          </p:cNvPr>
          <p:cNvPicPr>
            <a:picLocks noChangeAspect="1"/>
          </p:cNvPicPr>
          <p:nvPr/>
        </p:nvPicPr>
        <p:blipFill>
          <a:blip r:embed="rId4"/>
          <a:stretch>
            <a:fillRect/>
          </a:stretch>
        </p:blipFill>
        <p:spPr>
          <a:xfrm>
            <a:off x="6513342" y="2000248"/>
            <a:ext cx="2609850" cy="4029075"/>
          </a:xfrm>
          <a:prstGeom prst="rect">
            <a:avLst/>
          </a:prstGeom>
        </p:spPr>
      </p:pic>
      <p:pic>
        <p:nvPicPr>
          <p:cNvPr id="8" name="Picture 7">
            <a:extLst>
              <a:ext uri="{FF2B5EF4-FFF2-40B4-BE49-F238E27FC236}">
                <a16:creationId xmlns:a16="http://schemas.microsoft.com/office/drawing/2014/main" id="{CBD036AA-82A2-406A-B35A-8D3DC09B3DAF}"/>
              </a:ext>
            </a:extLst>
          </p:cNvPr>
          <p:cNvPicPr>
            <a:picLocks noChangeAspect="1"/>
          </p:cNvPicPr>
          <p:nvPr/>
        </p:nvPicPr>
        <p:blipFill>
          <a:blip r:embed="rId5"/>
          <a:stretch>
            <a:fillRect/>
          </a:stretch>
        </p:blipFill>
        <p:spPr>
          <a:xfrm>
            <a:off x="9258300" y="1919340"/>
            <a:ext cx="1796554" cy="1861178"/>
          </a:xfrm>
          <a:prstGeom prst="rect">
            <a:avLst/>
          </a:prstGeom>
        </p:spPr>
      </p:pic>
      <p:pic>
        <p:nvPicPr>
          <p:cNvPr id="9" name="Picture 8">
            <a:extLst>
              <a:ext uri="{FF2B5EF4-FFF2-40B4-BE49-F238E27FC236}">
                <a16:creationId xmlns:a16="http://schemas.microsoft.com/office/drawing/2014/main" id="{D13684E8-2212-466E-98B4-960B2FC2A4D0}"/>
              </a:ext>
            </a:extLst>
          </p:cNvPr>
          <p:cNvPicPr>
            <a:picLocks noChangeAspect="1"/>
          </p:cNvPicPr>
          <p:nvPr/>
        </p:nvPicPr>
        <p:blipFill>
          <a:blip r:embed="rId6"/>
          <a:stretch>
            <a:fillRect/>
          </a:stretch>
        </p:blipFill>
        <p:spPr>
          <a:xfrm>
            <a:off x="9123192" y="3846104"/>
            <a:ext cx="3003929" cy="853256"/>
          </a:xfrm>
          <a:prstGeom prst="rect">
            <a:avLst/>
          </a:prstGeom>
        </p:spPr>
      </p:pic>
      <p:pic>
        <p:nvPicPr>
          <p:cNvPr id="10" name="Picture 9">
            <a:extLst>
              <a:ext uri="{FF2B5EF4-FFF2-40B4-BE49-F238E27FC236}">
                <a16:creationId xmlns:a16="http://schemas.microsoft.com/office/drawing/2014/main" id="{8D0B6BC8-7E13-4F8C-B44E-7FB723690A80}"/>
              </a:ext>
            </a:extLst>
          </p:cNvPr>
          <p:cNvPicPr>
            <a:picLocks noChangeAspect="1"/>
          </p:cNvPicPr>
          <p:nvPr/>
        </p:nvPicPr>
        <p:blipFill>
          <a:blip r:embed="rId7"/>
          <a:stretch>
            <a:fillRect/>
          </a:stretch>
        </p:blipFill>
        <p:spPr>
          <a:xfrm>
            <a:off x="9137479" y="4791044"/>
            <a:ext cx="2573034" cy="1193391"/>
          </a:xfrm>
          <a:prstGeom prst="rect">
            <a:avLst/>
          </a:prstGeom>
        </p:spPr>
      </p:pic>
    </p:spTree>
    <p:extLst>
      <p:ext uri="{BB962C8B-B14F-4D97-AF65-F5344CB8AC3E}">
        <p14:creationId xmlns:p14="http://schemas.microsoft.com/office/powerpoint/2010/main" val="4992476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245</TotalTime>
  <Words>1058</Words>
  <Application>Microsoft Office PowerPoint</Application>
  <PresentationFormat>Widescreen</PresentationFormat>
  <Paragraphs>81</Paragraphs>
  <Slides>14</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14</vt:i4>
      </vt:variant>
    </vt:vector>
  </HeadingPairs>
  <TitlesOfParts>
    <vt:vector size="20" baseType="lpstr">
      <vt:lpstr>Arial</vt:lpstr>
      <vt:lpstr>Calibri</vt:lpstr>
      <vt:lpstr>Calibri Light</vt:lpstr>
      <vt:lpstr>Gill Sans MT</vt:lpstr>
      <vt:lpstr>Office Theme</vt:lpstr>
      <vt:lpstr>Gallery</vt:lpstr>
      <vt:lpstr>Database troubleshooting guide</vt:lpstr>
      <vt:lpstr>Having problems with getting into databases from home, within campus, or office? </vt:lpstr>
      <vt:lpstr>Access RFK Library Databases through the library website</vt:lpstr>
      <vt:lpstr>Check your barcode and pin</vt:lpstr>
      <vt:lpstr>Check your firewall or antivirus</vt:lpstr>
      <vt:lpstr>Enable cookies</vt:lpstr>
      <vt:lpstr>Enable cookies for Microsoft EDGE</vt:lpstr>
      <vt:lpstr>Enable cookies for google chrome</vt:lpstr>
      <vt:lpstr>Enable cookies for Mozilla Firefox</vt:lpstr>
      <vt:lpstr>Clear your browser cache and cookies</vt:lpstr>
      <vt:lpstr>Delete cookies and Cache for  Microsoft EDGE</vt:lpstr>
      <vt:lpstr>Delete cookies and Cache for  google chrome</vt:lpstr>
      <vt:lpstr>Delete cookies and Cache for  Mozilla Firefox</vt:lpstr>
      <vt:lpstr>If nothing works, Please contact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troubleshooting guide</dc:title>
  <dc:creator>Jeff</dc:creator>
  <cp:lastModifiedBy>Jeff</cp:lastModifiedBy>
  <cp:revision>21</cp:revision>
  <dcterms:created xsi:type="dcterms:W3CDTF">2020-06-30T18:25:49Z</dcterms:created>
  <dcterms:modified xsi:type="dcterms:W3CDTF">2020-07-07T09:13:53Z</dcterms:modified>
</cp:coreProperties>
</file>