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0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 PERRY JASON C PANGELINAN" initials="MP" lastIdx="1" clrIdx="0">
    <p:extLst>
      <p:ext uri="{19B8F6BF-5375-455C-9EA6-DF929625EA0E}">
        <p15:presenceInfo xmlns:p15="http://schemas.microsoft.com/office/powerpoint/2012/main" userId="S::pangelinanp@triton.uog.edu::bc2425dd-f88b-433c-9028-427cbc944d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AAF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17FEF-8BC9-494E-AB7F-2CA2A86E0952}" v="258" dt="2020-04-30T23:35:0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0519" autoAdjust="0"/>
  </p:normalViewPr>
  <p:slideViewPr>
    <p:cSldViewPr snapToGrid="0">
      <p:cViewPr varScale="1">
        <p:scale>
          <a:sx n="54" d="100"/>
          <a:sy n="5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F1B1-7CCB-427D-91DD-D5190D68F4FC}" type="datetimeFigureOut">
              <a:rPr lang="en-US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4E5-E635-4966-8F86-7291021EFF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4A4E5-E635-4966-8F86-7291021EFF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C12F2E-8731-4ADF-A2C4-2A424549D7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4" descr="A room filled with furniture and a large window&#10;&#10;Description generated with high confidence">
              <a:extLst>
                <a:ext uri="{FF2B5EF4-FFF2-40B4-BE49-F238E27FC236}">
                  <a16:creationId xmlns:a16="http://schemas.microsoft.com/office/drawing/2014/main" id="{66BC5C0E-4B0F-4C2F-9FE8-043F70CB9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551" r="-1" b="18698"/>
            <a:stretch/>
          </p:blipFill>
          <p:spPr>
            <a:xfrm>
              <a:off x="3060" y="0"/>
              <a:ext cx="12188940" cy="6858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BD2979-C56D-4BC2-AACA-70D1325D7349}"/>
                </a:ext>
              </a:extLst>
            </p:cNvPr>
            <p:cNvSpPr/>
            <p:nvPr/>
          </p:nvSpPr>
          <p:spPr>
            <a:xfrm>
              <a:off x="0" y="2944678"/>
              <a:ext cx="4417017" cy="3913322"/>
            </a:xfrm>
            <a:prstGeom prst="ellipse">
              <a:avLst/>
            </a:prstGeom>
            <a:solidFill>
              <a:srgbClr val="AAF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badi" panose="020B0604020202020204" pitchFamily="34" charset="0"/>
                </a:rPr>
                <a:t>RFK Library Interlibrary Loan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48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C169B-DC16-4ED1-A629-FC76111C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98" y="1094282"/>
            <a:ext cx="6913378" cy="40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1B9E86-FA45-4D95-AE42-6378834B6314}"/>
              </a:ext>
            </a:extLst>
          </p:cNvPr>
          <p:cNvSpPr/>
          <p:nvPr/>
        </p:nvSpPr>
        <p:spPr>
          <a:xfrm>
            <a:off x="7834860" y="1621249"/>
            <a:ext cx="3827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you have already conducted a key word search using our </a:t>
            </a:r>
            <a:r>
              <a:rPr lang="en-US" sz="2400" dirty="0" err="1"/>
              <a:t>Onesearch</a:t>
            </a:r>
            <a:r>
              <a:rPr lang="en-US" sz="2400" dirty="0"/>
              <a:t> search bar, or databases, and are still unable to locate the needed information, seek help from your librarian. 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67484D15-F84F-4B9A-8BA3-5C47663CE233}"/>
              </a:ext>
            </a:extLst>
          </p:cNvPr>
          <p:cNvSpPr/>
          <p:nvPr/>
        </p:nvSpPr>
        <p:spPr>
          <a:xfrm rot="10800000" flipV="1">
            <a:off x="2223708" y="660975"/>
            <a:ext cx="5334560" cy="1121378"/>
          </a:xfrm>
          <a:prstGeom prst="curvedDownArrow">
            <a:avLst>
              <a:gd name="adj1" fmla="val 7851"/>
              <a:gd name="adj2" fmla="val 59262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1269758E-34E5-4C8A-997A-200F105CC1BD}"/>
              </a:ext>
            </a:extLst>
          </p:cNvPr>
          <p:cNvSpPr/>
          <p:nvPr/>
        </p:nvSpPr>
        <p:spPr>
          <a:xfrm rot="10800000">
            <a:off x="783184" y="4126361"/>
            <a:ext cx="6913379" cy="1244219"/>
          </a:xfrm>
          <a:prstGeom prst="curvedDownArrow">
            <a:avLst>
              <a:gd name="adj1" fmla="val 7851"/>
              <a:gd name="adj2" fmla="val 59262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49FB27DF-5B5A-4039-87BB-E683E8E052FD}"/>
              </a:ext>
            </a:extLst>
          </p:cNvPr>
          <p:cNvSpPr/>
          <p:nvPr/>
        </p:nvSpPr>
        <p:spPr>
          <a:xfrm rot="11919084">
            <a:off x="6092008" y="3972352"/>
            <a:ext cx="1558977" cy="541038"/>
          </a:xfrm>
          <a:prstGeom prst="curvedDownArrow">
            <a:avLst>
              <a:gd name="adj1" fmla="val 12899"/>
              <a:gd name="adj2" fmla="val 59262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7CB8910-4108-4188-B2B2-73CB0B86B2B0}"/>
              </a:ext>
            </a:extLst>
          </p:cNvPr>
          <p:cNvSpPr/>
          <p:nvPr/>
        </p:nvSpPr>
        <p:spPr>
          <a:xfrm>
            <a:off x="0" y="0"/>
            <a:ext cx="5621876" cy="6759157"/>
          </a:xfrm>
          <a:prstGeom prst="homePlat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472813-72B9-4575-A7F7-05D0E86F6F5A}"/>
              </a:ext>
            </a:extLst>
          </p:cNvPr>
          <p:cNvSpPr/>
          <p:nvPr/>
        </p:nvSpPr>
        <p:spPr>
          <a:xfrm>
            <a:off x="37978" y="3361994"/>
            <a:ext cx="3099117" cy="6895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75FC8D-70A1-4174-8BB9-F8610C4EBF8A}"/>
              </a:ext>
            </a:extLst>
          </p:cNvPr>
          <p:cNvSpPr/>
          <p:nvPr/>
        </p:nvSpPr>
        <p:spPr>
          <a:xfrm>
            <a:off x="6292483" y="1653834"/>
            <a:ext cx="5219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An Interlibrary loan allows you to expand your resources by borrowing materials from other libraries.</a:t>
            </a:r>
            <a:r>
              <a:rPr lang="en-US" sz="2400" dirty="0">
                <a:latin typeface="Calibri Light" panose="020F0302020204030204"/>
              </a:rPr>
              <a:t> </a:t>
            </a:r>
            <a:r>
              <a:rPr lang="en-US" sz="2400" dirty="0"/>
              <a:t> You can request for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journal articles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visual materials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Books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chapters of books</a:t>
            </a:r>
          </a:p>
        </p:txBody>
      </p:sp>
    </p:spTree>
    <p:extLst>
      <p:ext uri="{BB962C8B-B14F-4D97-AF65-F5344CB8AC3E}">
        <p14:creationId xmlns:p14="http://schemas.microsoft.com/office/powerpoint/2010/main" val="16231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B11DC-BBD2-4C34-ACBA-ABC61A70A007}"/>
              </a:ext>
            </a:extLst>
          </p:cNvPr>
          <p:cNvSpPr/>
          <p:nvPr/>
        </p:nvSpPr>
        <p:spPr>
          <a:xfrm>
            <a:off x="375139" y="1959150"/>
            <a:ext cx="4149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Fill out the form with the information to locate the materials you need.  Keep in mind there may be additional costs associated like postage fees.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2F17E4-AD9F-4025-A202-556D6D12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63" y="0"/>
            <a:ext cx="7433337" cy="68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25E01-0682-4750-9AC3-4F1E9A5F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07" y="539075"/>
            <a:ext cx="5712004" cy="351132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A4A8888-D938-4318-99DE-B71925FB0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79" y="510993"/>
            <a:ext cx="3645277" cy="59440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8A0340-AA37-424F-B2E2-5E864FE9691E}"/>
              </a:ext>
            </a:extLst>
          </p:cNvPr>
          <p:cNvSpPr/>
          <p:nvPr/>
        </p:nvSpPr>
        <p:spPr>
          <a:xfrm>
            <a:off x="8146474" y="5959097"/>
            <a:ext cx="2277686" cy="4959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0B537-12AE-4F8B-8259-2A19E545E056}"/>
              </a:ext>
            </a:extLst>
          </p:cNvPr>
          <p:cNvSpPr/>
          <p:nvPr/>
        </p:nvSpPr>
        <p:spPr>
          <a:xfrm>
            <a:off x="825407" y="48664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You will need your library card barcode number located on the back of your student I.D. and four-digit pin number to make the interlibrary loan request. 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5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room&#10;&#10;Description automatically generated">
            <a:extLst>
              <a:ext uri="{FF2B5EF4-FFF2-40B4-BE49-F238E27FC236}">
                <a16:creationId xmlns:a16="http://schemas.microsoft.com/office/drawing/2014/main" id="{0EF8AC6E-340D-45BB-A44F-2F33A3DF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8"/>
          <a:stretch/>
        </p:blipFill>
        <p:spPr>
          <a:xfrm>
            <a:off x="0" y="0"/>
            <a:ext cx="12298090" cy="42775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7E61E3-91EC-4268-9C40-B9A365E15AC2}"/>
              </a:ext>
            </a:extLst>
          </p:cNvPr>
          <p:cNvSpPr/>
          <p:nvPr/>
        </p:nvSpPr>
        <p:spPr>
          <a:xfrm>
            <a:off x="0" y="501747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Thank you for looking to the RFK Library for assistance with your research needs.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783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242AD94ABF643B1195DE0EE886706" ma:contentTypeVersion="5" ma:contentTypeDescription="Create a new document." ma:contentTypeScope="" ma:versionID="84b88c84734f424a3b0a1151cec6dbd6">
  <xsd:schema xmlns:xsd="http://www.w3.org/2001/XMLSchema" xmlns:xs="http://www.w3.org/2001/XMLSchema" xmlns:p="http://schemas.microsoft.com/office/2006/metadata/properties" xmlns:ns2="248b1ad7-84bd-4564-81c8-d6500c021ff0" xmlns:ns3="5da133d1-55ab-40b0-be33-16ed1eca3873" targetNamespace="http://schemas.microsoft.com/office/2006/metadata/properties" ma:root="true" ma:fieldsID="63d8372bd5d6a2dd574a0fb1e13d0fc5" ns2:_="" ns3:_="">
    <xsd:import namespace="248b1ad7-84bd-4564-81c8-d6500c021ff0"/>
    <xsd:import namespace="5da133d1-55ab-40b0-be33-16ed1eca38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b1ad7-84bd-4564-81c8-d6500c021f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133d1-55ab-40b0-be33-16ed1eca3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27463-D9F2-4B6F-BB1D-00EDCFEE98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AE5E1-5EC9-45B5-AF89-894C36D13A3F}">
  <ds:schemaRefs>
    <ds:schemaRef ds:uri="7f6487cd-963b-4ef7-9f0a-1126fd414e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b59605c-edc2-41f9-9245-4fd3810436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420D9D-2921-4736-AD01-7071F98742FF}"/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110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 santos</dc:creator>
  <cp:lastModifiedBy>Santos, Carmen</cp:lastModifiedBy>
  <cp:revision>8</cp:revision>
  <dcterms:created xsi:type="dcterms:W3CDTF">2020-04-27T05:08:24Z</dcterms:created>
  <dcterms:modified xsi:type="dcterms:W3CDTF">2020-05-05T22:38:54Z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0x010100FFA242AD94ABF643B1195DE0EE886706</vt:lpwstr>
  </property>
</Properties>
</file>