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9" r:id="rId5"/>
    <p:sldId id="258" r:id="rId6"/>
    <p:sldId id="260" r:id="rId7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93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13B4A6-F4C3-4C88-B3E3-573A9E1521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D1BE87D-231B-4FA5-B55C-A9910714C9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803586-EA01-4421-AA5E-8B4017C27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38694-80ED-412A-A645-3E969C7606A7}" type="datetimeFigureOut">
              <a:rPr lang="x-none" smtClean="0"/>
              <a:t>7/1/2020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981127-DED6-4AB8-99E8-DA0DB0F76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0F9850C-B416-4F34-9EA5-AC0A2B564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292A2-0FDF-465F-B292-315D4CFFBDD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31272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D89DA0-B110-44A7-920E-A4FEC7A69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58E0771-1883-49A2-867B-49B11FCB79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F824251-9C2F-4184-AF4B-D6DAF9236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38694-80ED-412A-A645-3E969C7606A7}" type="datetimeFigureOut">
              <a:rPr lang="x-none" smtClean="0"/>
              <a:t>7/1/2020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01FC467-A395-4695-89CC-EAC644F1C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9FA1B31-208F-4ED2-8A54-CB4476D24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292A2-0FDF-465F-B292-315D4CFFBDD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21878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38CDA36-A40B-47A6-9D4D-F3679A5E1A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CCA4669-40B0-4952-A730-2F9F58F4CC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C1B7A7E-5FD9-40B0-9554-04E318513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38694-80ED-412A-A645-3E969C7606A7}" type="datetimeFigureOut">
              <a:rPr lang="x-none" smtClean="0"/>
              <a:t>7/1/2020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0E84A44-F783-4FE3-81FE-5B161CA98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FC8DAAC-322A-4314-9F6C-BBB1B7B44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292A2-0FDF-465F-B292-315D4CFFBDD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86032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44300-D577-4CAE-AE73-F5DF90CFDDAC}" type="datetimeFigureOut">
              <a:rPr lang="x-none" smtClean="0"/>
              <a:t>7/1/2020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2DC22747-D057-44B3-A184-3A1A1797A905}" type="slidenum">
              <a:rPr lang="x-none" smtClean="0"/>
              <a:t>‹#›</a:t>
            </a:fld>
            <a:endParaRPr lang="x-none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6996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44300-D577-4CAE-AE73-F5DF90CFDDAC}" type="datetimeFigureOut">
              <a:rPr lang="x-none" smtClean="0"/>
              <a:t>7/1/2020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22747-D057-44B3-A184-3A1A1797A905}" type="slidenum">
              <a:rPr lang="x-none" smtClean="0"/>
              <a:t>‹#›</a:t>
            </a:fld>
            <a:endParaRPr lang="x-none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44605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44300-D577-4CAE-AE73-F5DF90CFDDAC}" type="datetimeFigureOut">
              <a:rPr lang="x-none" smtClean="0"/>
              <a:t>7/1/2020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22747-D057-44B3-A184-3A1A1797A905}" type="slidenum">
              <a:rPr lang="x-none" smtClean="0"/>
              <a:t>‹#›</a:t>
            </a:fld>
            <a:endParaRPr lang="x-non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95438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44300-D577-4CAE-AE73-F5DF90CFDDAC}" type="datetimeFigureOut">
              <a:rPr lang="x-none" smtClean="0"/>
              <a:t>7/1/2020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22747-D057-44B3-A184-3A1A1797A905}" type="slidenum">
              <a:rPr lang="x-none" smtClean="0"/>
              <a:t>‹#›</a:t>
            </a:fld>
            <a:endParaRPr lang="x-none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3188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44300-D577-4CAE-AE73-F5DF90CFDDAC}" type="datetimeFigureOut">
              <a:rPr lang="x-none" smtClean="0"/>
              <a:t>7/1/2020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22747-D057-44B3-A184-3A1A1797A905}" type="slidenum">
              <a:rPr lang="x-none" smtClean="0"/>
              <a:t>‹#›</a:t>
            </a:fld>
            <a:endParaRPr lang="x-none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8717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44300-D577-4CAE-AE73-F5DF90CFDDAC}" type="datetimeFigureOut">
              <a:rPr lang="x-none" smtClean="0"/>
              <a:t>7/1/2020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22747-D057-44B3-A184-3A1A1797A905}" type="slidenum">
              <a:rPr lang="x-none" smtClean="0"/>
              <a:t>‹#›</a:t>
            </a:fld>
            <a:endParaRPr lang="x-none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66984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44300-D577-4CAE-AE73-F5DF90CFDDAC}" type="datetimeFigureOut">
              <a:rPr lang="x-none" smtClean="0"/>
              <a:t>7/1/2020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22747-D057-44B3-A184-3A1A1797A90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072978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44300-D577-4CAE-AE73-F5DF90CFDDAC}" type="datetimeFigureOut">
              <a:rPr lang="x-none" smtClean="0"/>
              <a:t>7/1/2020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22747-D057-44B3-A184-3A1A1797A905}" type="slidenum">
              <a:rPr lang="x-none" smtClean="0"/>
              <a:t>‹#›</a:t>
            </a:fld>
            <a:endParaRPr lang="x-none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5957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8827E6-48F4-4A14-A3FB-F7B8D34E1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B27A69E-9977-4DF7-B79B-ADECC771DC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0AC12E-CA21-4B0D-A434-4105FF535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38694-80ED-412A-A645-3E969C7606A7}" type="datetimeFigureOut">
              <a:rPr lang="x-none" smtClean="0"/>
              <a:t>7/1/2020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4ABD4D3-6017-4637-91AC-45B1E4663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9729BCB-C445-4BEE-A92E-B056B7A01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292A2-0FDF-465F-B292-315D4CFFBDD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834416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51B44300-D577-4CAE-AE73-F5DF90CFDDAC}" type="datetimeFigureOut">
              <a:rPr lang="x-none" smtClean="0"/>
              <a:t>7/1/2020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22747-D057-44B3-A184-3A1A1797A905}" type="slidenum">
              <a:rPr lang="x-none" smtClean="0"/>
              <a:t>‹#›</a:t>
            </a:fld>
            <a:endParaRPr lang="x-none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0141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44300-D577-4CAE-AE73-F5DF90CFDDAC}" type="datetimeFigureOut">
              <a:rPr lang="x-none" smtClean="0"/>
              <a:t>7/1/2020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22747-D057-44B3-A184-3A1A1797A905}" type="slidenum">
              <a:rPr lang="x-none" smtClean="0"/>
              <a:t>‹#›</a:t>
            </a:fld>
            <a:endParaRPr lang="x-none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41626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44300-D577-4CAE-AE73-F5DF90CFDDAC}" type="datetimeFigureOut">
              <a:rPr lang="x-none" smtClean="0"/>
              <a:t>7/1/2020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22747-D057-44B3-A184-3A1A1797A905}" type="slidenum">
              <a:rPr lang="x-none" smtClean="0"/>
              <a:t>‹#›</a:t>
            </a:fld>
            <a:endParaRPr lang="x-none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161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59C3C7-4FB2-4AA1-9EBF-CE8ACEC55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93DF3F6-A0AD-437D-B9FC-D850220FF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85887FD-6784-4B59-82F4-3EA64A102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38694-80ED-412A-A645-3E969C7606A7}" type="datetimeFigureOut">
              <a:rPr lang="x-none" smtClean="0"/>
              <a:t>7/1/2020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2ACDC2E-FB0B-4357-9BEA-38574CEE6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88E49AB-F24E-4BF1-A42D-6597217E4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292A2-0FDF-465F-B292-315D4CFFBDD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34392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86C324-7EF5-480E-BA23-EA6C94304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9997C70-9994-42C0-A2B0-E660F2C92C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2BB19B6-E960-4F1F-A19C-533207C975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437CED1-830F-4BEC-9CDF-A72136AC0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38694-80ED-412A-A645-3E969C7606A7}" type="datetimeFigureOut">
              <a:rPr lang="x-none" smtClean="0"/>
              <a:t>7/1/2020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F9B3CA8-2322-483A-9493-7A77B11BD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BD97F8D-CBCF-4885-9501-0B78EBC36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292A2-0FDF-465F-B292-315D4CFFBDD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68807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27696F-04CF-4E48-AA9F-188E7D2BA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E87E72F-F822-4E46-B952-06F787BFF1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E0A97F8-DA6F-4C99-857B-6CB470FD2D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AB2DD80-9F72-43E6-8DDC-18181E728D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5E52EAB-1C5B-4267-BC7D-FD1AB2DDE7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4614BCC-C87C-4189-915D-0E1C79330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38694-80ED-412A-A645-3E969C7606A7}" type="datetimeFigureOut">
              <a:rPr lang="x-none" smtClean="0"/>
              <a:t>7/1/2020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06E4F33-0D8E-4B1D-AEE9-F120DD44B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59E3960-2524-4E6E-8F7D-7CA52A2AE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292A2-0FDF-465F-B292-315D4CFFBDD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04932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A1F63B-D9A7-4B9E-9662-62DFFAA57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12A3F38-348D-4967-8FDD-BCBE1E220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38694-80ED-412A-A645-3E969C7606A7}" type="datetimeFigureOut">
              <a:rPr lang="x-none" smtClean="0"/>
              <a:t>7/1/2020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3066713-5AE8-4E19-A7E6-56BF3AAE6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C967D75-5B83-4B58-9AC1-C30CF1B50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292A2-0FDF-465F-B292-315D4CFFBDD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88464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3A60C35-A4F2-41AE-99C2-56DB7F85B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38694-80ED-412A-A645-3E969C7606A7}" type="datetimeFigureOut">
              <a:rPr lang="x-none" smtClean="0"/>
              <a:t>7/1/2020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4FBB5A8-36AD-4BBE-A56A-98F146664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3061F5D-4DF1-435E-B33E-2906E49DE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292A2-0FDF-465F-B292-315D4CFFBDD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25479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F2B33C-ACDA-4D82-B3F3-EF81A1935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223D334-21DF-4554-8009-4D7C9BF5C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F9D4153-4410-4B8E-9B91-B870C05757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27B51E7-AE7D-4696-8E29-AEF36029F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38694-80ED-412A-A645-3E969C7606A7}" type="datetimeFigureOut">
              <a:rPr lang="x-none" smtClean="0"/>
              <a:t>7/1/2020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5F82991-1681-4D85-967F-3B220D452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60926CF-A8B9-4E4E-B780-E11EA4996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292A2-0FDF-465F-B292-315D4CFFBDD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16183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A0C347-56F6-4F8F-B3A1-F73CAAEE0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17B1D9B-C2DE-4B87-8C96-31B74B04BE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B762CA2-46EA-4658-8D0C-A3DA4453F4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74293B2-F31C-4B29-BC4F-E43B5EE8C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38694-80ED-412A-A645-3E969C7606A7}" type="datetimeFigureOut">
              <a:rPr lang="x-none" smtClean="0"/>
              <a:t>7/1/2020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D49B49B-E2A2-4ABE-8313-FD052077C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2DA63A5-E653-4373-B7D3-57E5A7782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292A2-0FDF-465F-B292-315D4CFFBDD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49908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C302E8D-7940-4D75-8684-9F9F6680B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0465018-3ED0-4800-883E-EFFA399F8F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5FBBDA3-2042-4A5C-8D79-2F230681ED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38694-80ED-412A-A645-3E969C7606A7}" type="datetimeFigureOut">
              <a:rPr lang="x-none" smtClean="0"/>
              <a:t>7/1/2020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E37D78A-0A22-4407-BB76-E80D5C85BF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A6C6324-3EDB-4324-A038-970B420383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292A2-0FDF-465F-B292-315D4CFFBDD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01555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44300-D577-4CAE-AE73-F5DF90CFDDAC}" type="datetimeFigureOut">
              <a:rPr lang="x-none" smtClean="0"/>
              <a:t>7/1/2020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2DC22747-D057-44B3-A184-3A1A1797A905}" type="slidenum">
              <a:rPr lang="x-none" smtClean="0"/>
              <a:t>‹#›</a:t>
            </a:fld>
            <a:endParaRPr lang="x-none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63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ailto:uogcirc@triton.uog.edu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5D3EBE-265C-4D3A-8132-C60DC3E22C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Requesting for digital MRF copies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CB9774D-7E4B-400B-A6D9-7615CD3D54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RFK Library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LIBGuides</a:t>
            </a:r>
            <a:endParaRPr lang="x-none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897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FD2AFF-B40A-4F10-BD3E-276D5017C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 MRF?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333E0CF-0D8E-494E-8EEC-E164B4AF8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4963289" cy="3625413"/>
          </a:xfrm>
        </p:spPr>
        <p:txBody>
          <a:bodyPr/>
          <a:lstStyle/>
          <a:p>
            <a:r>
              <a:rPr lang="en-US" dirty="0"/>
              <a:t>MRF stands for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</a:t>
            </a:r>
            <a:r>
              <a:rPr lang="en-US" dirty="0"/>
              <a:t>icronesian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lang="en-US" dirty="0"/>
              <a:t>esource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</a:t>
            </a:r>
            <a:r>
              <a:rPr lang="en-US" dirty="0"/>
              <a:t>ile</a:t>
            </a:r>
          </a:p>
          <a:p>
            <a:r>
              <a:rPr lang="en-US" dirty="0"/>
              <a:t>It is a special collection of stapled sheets stored in vertical file cabinets</a:t>
            </a:r>
          </a:p>
          <a:p>
            <a:r>
              <a:rPr lang="en-US" dirty="0"/>
              <a:t>These files mostly contain information on Guam and Micronesia</a:t>
            </a:r>
          </a:p>
          <a:p>
            <a:r>
              <a:rPr lang="en-US" dirty="0"/>
              <a:t>MRF files can be searched online through </a:t>
            </a:r>
            <a:r>
              <a:rPr lang="en-US" dirty="0" err="1"/>
              <a:t>OneSearch</a:t>
            </a:r>
            <a:r>
              <a:rPr lang="en-US" dirty="0"/>
              <a:t> and our OCEAN catalog</a:t>
            </a:r>
          </a:p>
          <a:p>
            <a:endParaRPr lang="x-non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605" y="2131960"/>
            <a:ext cx="4077945" cy="1732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605" y="4343287"/>
            <a:ext cx="57245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297550" y="2131960"/>
            <a:ext cx="1449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OneSearch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526172" y="3973955"/>
            <a:ext cx="2417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O. C. E. A. N. Catalog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352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D0E9C2-3355-43ED-BF4C-C3FC08446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MRF files while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at the library</a:t>
            </a:r>
            <a:endParaRPr lang="x-non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9A3EBFC-7ED4-40B1-83EF-43107662E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1565" y="2029800"/>
            <a:ext cx="4963289" cy="3822360"/>
          </a:xfrm>
        </p:spPr>
        <p:txBody>
          <a:bodyPr/>
          <a:lstStyle/>
          <a:p>
            <a:r>
              <a:rPr lang="en-US" dirty="0"/>
              <a:t>In normal situations, it is very simple</a:t>
            </a:r>
          </a:p>
          <a:p>
            <a:r>
              <a:rPr lang="en-US" dirty="0"/>
              <a:t>Note down the call number and take it to the Service Desk</a:t>
            </a:r>
          </a:p>
          <a:p>
            <a:r>
              <a:rPr lang="en-US" dirty="0"/>
              <a:t>The technician will retrieve the file for you</a:t>
            </a:r>
          </a:p>
          <a:p>
            <a:r>
              <a:rPr lang="en-US" dirty="0"/>
              <a:t>The print version of the MRF file is only available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within the library for 2 hours</a:t>
            </a:r>
            <a:endParaRPr lang="x-none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83" y="2039000"/>
            <a:ext cx="3548575" cy="3638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234" y="2771335"/>
            <a:ext cx="2607631" cy="2905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7564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019D93-BD6F-4A64-9195-E8456BF42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request for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digital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mrf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copies</a:t>
            </a:r>
            <a:endParaRPr lang="x-non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231B970-158F-4538-83AD-6A2D1269C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4644421" cy="3498803"/>
          </a:xfrm>
        </p:spPr>
        <p:txBody>
          <a:bodyPr/>
          <a:lstStyle/>
          <a:p>
            <a:r>
              <a:rPr lang="en-US" dirty="0"/>
              <a:t>Digital copies can be requested in emergency situations in which the RFK Library has to remain closed to patrons (</a:t>
            </a:r>
            <a:r>
              <a:rPr lang="en-US" dirty="0" err="1"/>
              <a:t>eg.</a:t>
            </a:r>
            <a:r>
              <a:rPr lang="en-US" dirty="0"/>
              <a:t> virus outbreak)</a:t>
            </a:r>
            <a:endParaRPr lang="x-non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190" y="2489982"/>
            <a:ext cx="4814507" cy="301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7363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3F9BD7-9E04-4C64-9D2B-EE9C77575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request for Digital MRF copies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45C52D-19F5-41ED-98EC-7E8A179D5D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send your request to the following email:   </a:t>
            </a:r>
            <a:r>
              <a:rPr lang="en-US" dirty="0">
                <a:hlinkClick r:id="rId2"/>
              </a:rPr>
              <a:t>uogcirc@triton.uog.edu</a:t>
            </a:r>
            <a:endParaRPr lang="en-US" dirty="0"/>
          </a:p>
          <a:p>
            <a:r>
              <a:rPr lang="en-US" dirty="0"/>
              <a:t>Or you can contact the Service desk @ (671) 735 – 2311</a:t>
            </a:r>
          </a:p>
          <a:p>
            <a:r>
              <a:rPr lang="en-US" dirty="0"/>
              <a:t>Please include the following information: 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Call number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Author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Title of document</a:t>
            </a:r>
          </a:p>
          <a:p>
            <a:r>
              <a:rPr lang="en-US" dirty="0"/>
              <a:t>Copies will be sent to you via email</a:t>
            </a:r>
            <a:endParaRPr lang="x-none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609" y="3378591"/>
            <a:ext cx="524827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56005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199</Words>
  <Application>Microsoft Office PowerPoint</Application>
  <PresentationFormat>Custom</PresentationFormat>
  <Paragraphs>24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Office Theme</vt:lpstr>
      <vt:lpstr>Gallery</vt:lpstr>
      <vt:lpstr>Requesting for digital MRF copies</vt:lpstr>
      <vt:lpstr>What is an MRF?</vt:lpstr>
      <vt:lpstr>Accessing MRF files while at the library</vt:lpstr>
      <vt:lpstr>When to request for digital mrf copies</vt:lpstr>
      <vt:lpstr>How to request for Digital MRF copies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Requesting for MRF</dc:title>
  <dc:creator>Jeff</dc:creator>
  <cp:lastModifiedBy>Jefrey Libao</cp:lastModifiedBy>
  <cp:revision>8</cp:revision>
  <dcterms:created xsi:type="dcterms:W3CDTF">2020-06-30T18:27:40Z</dcterms:created>
  <dcterms:modified xsi:type="dcterms:W3CDTF">2020-07-01T01:59:23Z</dcterms:modified>
</cp:coreProperties>
</file>